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64" r:id="rId4"/>
  </p:sldMasterIdLst>
  <p:notesMasterIdLst>
    <p:notesMasterId r:id="rId14"/>
  </p:notesMasterIdLst>
  <p:sldIdLst>
    <p:sldId id="343" r:id="rId5"/>
    <p:sldId id="516" r:id="rId6"/>
    <p:sldId id="506" r:id="rId7"/>
    <p:sldId id="515" r:id="rId8"/>
    <p:sldId id="511" r:id="rId9"/>
    <p:sldId id="509" r:id="rId10"/>
    <p:sldId id="512" r:id="rId11"/>
    <p:sldId id="510" r:id="rId12"/>
    <p:sldId id="507" r:id="rId13"/>
  </p:sldIdLst>
  <p:sldSz cx="12192000" cy="6858000"/>
  <p:notesSz cx="6858000" cy="9144000"/>
  <p:embeddedFontLst>
    <p:embeddedFont>
      <p:font typeface="Arial Narrow" panose="020B0606020202030204" pitchFamily="34" charset="0"/>
      <p:regular r:id="rId15"/>
      <p:bold r:id="rId16"/>
      <p:italic r:id="rId17"/>
      <p:boldItalic r:id="rId1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guide id="3" orient="horz" pos="816">
          <p15:clr>
            <a:srgbClr val="A4A3A4"/>
          </p15:clr>
        </p15:guide>
        <p15:guide id="4" pos="5894">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4947059-032F-B30C-CC2A-830E6B68087F}" name="Abigail Ampofo" initials="AA" userId="S::Abigail_Ampofo@refuge.org.uk::71b88caa-22c1-4ed0-9ee5-c79545bc8c79" providerId="AD"/>
  <p188:author id="{3066A191-5DA5-96EE-B45B-B2653CB3617D}" name="Sonia Watts" initials="SW" userId="S::sonia_watts@refuge.org.uk::0634c1dc-8a78-42de-8e2a-593bc27d60e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Guest User" initials="GU" lastIdx="4" clrIdx="0"/>
  <p:cmAuthor id="2" name="Guest User" initials="GU [2]" lastIdx="1" clrIdx="1"/>
  <p:cmAuthor id="3" name="Tracy Blackwell" initials="TB" lastIdx="1" clrIdx="2">
    <p:extLst>
      <p:ext uri="{19B8F6BF-5375-455C-9EA6-DF929625EA0E}">
        <p15:presenceInfo xmlns:p15="http://schemas.microsoft.com/office/powerpoint/2012/main" userId="S::tracy_blackwell@refuge.org.uk::66a308ea-9011-4e04-9af7-98925adec460" providerId="AD"/>
      </p:ext>
    </p:extLst>
  </p:cmAuthor>
  <p:cmAuthor id="4" name="Shameem Sadiq-Tang" initials="SS" lastIdx="1" clrIdx="3">
    <p:extLst>
      <p:ext uri="{19B8F6BF-5375-455C-9EA6-DF929625EA0E}">
        <p15:presenceInfo xmlns:p15="http://schemas.microsoft.com/office/powerpoint/2012/main" userId="S::shameem_sadiq-tang@refuge.org.uk::64b2ed91-0f84-4ff2-be2c-0ffb26a6e8f9" providerId="AD"/>
      </p:ext>
    </p:extLst>
  </p:cmAuthor>
  <p:cmAuthor id="5" name="Abigail Ampofo" initials="AA" lastIdx="1" clrIdx="4">
    <p:extLst>
      <p:ext uri="{19B8F6BF-5375-455C-9EA6-DF929625EA0E}">
        <p15:presenceInfo xmlns:p15="http://schemas.microsoft.com/office/powerpoint/2012/main" userId="S::abigail_ampofo@refuge.org.uk::71b88caa-22c1-4ed0-9ee5-c79545bc8c79" providerId="AD"/>
      </p:ext>
    </p:extLst>
  </p:cmAuthor>
  <p:cmAuthor id="6" name="Ruth Davison" initials="RD" lastIdx="3" clrIdx="5">
    <p:extLst>
      <p:ext uri="{19B8F6BF-5375-455C-9EA6-DF929625EA0E}">
        <p15:presenceInfo xmlns:p15="http://schemas.microsoft.com/office/powerpoint/2012/main" userId="S::ruth_davison@refuge.org.uk::f04c4302-c7bb-4ee7-8403-8b6945d094b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1B3E"/>
    <a:srgbClr val="DC2485"/>
    <a:srgbClr val="FAB7C9"/>
    <a:srgbClr val="74C0BB"/>
    <a:srgbClr val="FD9827"/>
    <a:srgbClr val="FAE6F7"/>
    <a:srgbClr val="FAEE5C"/>
    <a:srgbClr val="D26E2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6F36926-C92F-41AC-B4B6-E97062261579}" v="148" dt="2025-04-09T13:18:40.47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7" d="100"/>
          <a:sy n="77" d="100"/>
        </p:scale>
        <p:origin x="62" y="82"/>
      </p:cViewPr>
      <p:guideLst>
        <p:guide orient="horz" pos="2160"/>
        <p:guide pos="3840"/>
        <p:guide orient="horz" pos="816"/>
        <p:guide pos="589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font" Target="fonts/font4.fntdata"/><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font" Target="fonts/font3.fntdata"/><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font" Target="fonts/font2.fntdata"/><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font" Target="fonts/font1.fntdata"/><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nise Brown" userId="100cfe46-6d3c-4a39-b443-4db8d45946e9" providerId="ADAL" clId="{C6F36926-C92F-41AC-B4B6-E97062261579}"/>
    <pc:docChg chg="undo redo custSel addSld delSld modSld sldOrd modMainMaster">
      <pc:chgData name="Denise Brown" userId="100cfe46-6d3c-4a39-b443-4db8d45946e9" providerId="ADAL" clId="{C6F36926-C92F-41AC-B4B6-E97062261579}" dt="2025-04-14T12:09:50.896" v="10544" actId="700"/>
      <pc:docMkLst>
        <pc:docMk/>
      </pc:docMkLst>
      <pc:sldChg chg="modSp mod ord">
        <pc:chgData name="Denise Brown" userId="100cfe46-6d3c-4a39-b443-4db8d45946e9" providerId="ADAL" clId="{C6F36926-C92F-41AC-B4B6-E97062261579}" dt="2025-04-09T13:42:40.832" v="9823" actId="20577"/>
        <pc:sldMkLst>
          <pc:docMk/>
          <pc:sldMk cId="4014490422" sldId="343"/>
        </pc:sldMkLst>
        <pc:spChg chg="mod">
          <ac:chgData name="Denise Brown" userId="100cfe46-6d3c-4a39-b443-4db8d45946e9" providerId="ADAL" clId="{C6F36926-C92F-41AC-B4B6-E97062261579}" dt="2025-04-09T13:42:40.832" v="9823" actId="20577"/>
          <ac:spMkLst>
            <pc:docMk/>
            <pc:sldMk cId="4014490422" sldId="343"/>
            <ac:spMk id="3" creationId="{22B565AE-DC41-A09D-3F6E-3D2210325788}"/>
          </ac:spMkLst>
        </pc:spChg>
      </pc:sldChg>
      <pc:sldChg chg="addSp delSp modSp del mod modClrScheme chgLayout">
        <pc:chgData name="Denise Brown" userId="100cfe46-6d3c-4a39-b443-4db8d45946e9" providerId="ADAL" clId="{C6F36926-C92F-41AC-B4B6-E97062261579}" dt="2025-04-07T19:58:25.420" v="2080" actId="2696"/>
        <pc:sldMkLst>
          <pc:docMk/>
          <pc:sldMk cId="3342735475" sldId="505"/>
        </pc:sldMkLst>
        <pc:spChg chg="mod ord">
          <ac:chgData name="Denise Brown" userId="100cfe46-6d3c-4a39-b443-4db8d45946e9" providerId="ADAL" clId="{C6F36926-C92F-41AC-B4B6-E97062261579}" dt="2025-04-07T19:42:59.266" v="1968" actId="27636"/>
          <ac:spMkLst>
            <pc:docMk/>
            <pc:sldMk cId="3342735475" sldId="505"/>
            <ac:spMk id="2" creationId="{BD9403BE-B712-6240-9494-1F6604AE9F2C}"/>
          </ac:spMkLst>
        </pc:spChg>
        <pc:spChg chg="mod ord">
          <ac:chgData name="Denise Brown" userId="100cfe46-6d3c-4a39-b443-4db8d45946e9" providerId="ADAL" clId="{C6F36926-C92F-41AC-B4B6-E97062261579}" dt="2025-04-07T19:42:59.212" v="1967" actId="700"/>
          <ac:spMkLst>
            <pc:docMk/>
            <pc:sldMk cId="3342735475" sldId="505"/>
            <ac:spMk id="3" creationId="{4F88164E-E848-1217-C950-1E9BF06612F4}"/>
          </ac:spMkLst>
        </pc:spChg>
        <pc:spChg chg="add del mod ord">
          <ac:chgData name="Denise Brown" userId="100cfe46-6d3c-4a39-b443-4db8d45946e9" providerId="ADAL" clId="{C6F36926-C92F-41AC-B4B6-E97062261579}" dt="2025-04-07T19:42:59.212" v="1967" actId="700"/>
          <ac:spMkLst>
            <pc:docMk/>
            <pc:sldMk cId="3342735475" sldId="505"/>
            <ac:spMk id="4" creationId="{2BE44794-A583-ED7F-7309-6287273FBE1D}"/>
          </ac:spMkLst>
        </pc:spChg>
        <pc:graphicFrameChg chg="mod">
          <ac:chgData name="Denise Brown" userId="100cfe46-6d3c-4a39-b443-4db8d45946e9" providerId="ADAL" clId="{C6F36926-C92F-41AC-B4B6-E97062261579}" dt="2025-04-07T19:43:11.717" v="1970" actId="113"/>
          <ac:graphicFrameMkLst>
            <pc:docMk/>
            <pc:sldMk cId="3342735475" sldId="505"/>
            <ac:graphicFrameMk id="9" creationId="{10D80EF7-7D8D-B87A-8AC2-289918A3B6C4}"/>
          </ac:graphicFrameMkLst>
        </pc:graphicFrameChg>
      </pc:sldChg>
      <pc:sldChg chg="addSp modSp mod ord modClrScheme chgLayout">
        <pc:chgData name="Denise Brown" userId="100cfe46-6d3c-4a39-b443-4db8d45946e9" providerId="ADAL" clId="{C6F36926-C92F-41AC-B4B6-E97062261579}" dt="2025-04-14T08:42:16.774" v="10314" actId="20577"/>
        <pc:sldMkLst>
          <pc:docMk/>
          <pc:sldMk cId="2099564498" sldId="506"/>
        </pc:sldMkLst>
        <pc:spChg chg="mod ord">
          <ac:chgData name="Denise Brown" userId="100cfe46-6d3c-4a39-b443-4db8d45946e9" providerId="ADAL" clId="{C6F36926-C92F-41AC-B4B6-E97062261579}" dt="2025-04-09T13:16:18.910" v="8201" actId="700"/>
          <ac:spMkLst>
            <pc:docMk/>
            <pc:sldMk cId="2099564498" sldId="506"/>
            <ac:spMk id="2" creationId="{EF641EA1-B534-575A-82CA-E418F5994F75}"/>
          </ac:spMkLst>
        </pc:spChg>
        <pc:spChg chg="mod ord">
          <ac:chgData name="Denise Brown" userId="100cfe46-6d3c-4a39-b443-4db8d45946e9" providerId="ADAL" clId="{C6F36926-C92F-41AC-B4B6-E97062261579}" dt="2025-04-09T13:16:18.910" v="8201" actId="700"/>
          <ac:spMkLst>
            <pc:docMk/>
            <pc:sldMk cId="2099564498" sldId="506"/>
            <ac:spMk id="3" creationId="{41C1A889-DD3A-1EB1-3BD4-5CDE5C0F4F10}"/>
          </ac:spMkLst>
        </pc:spChg>
        <pc:spChg chg="mod ord">
          <ac:chgData name="Denise Brown" userId="100cfe46-6d3c-4a39-b443-4db8d45946e9" providerId="ADAL" clId="{C6F36926-C92F-41AC-B4B6-E97062261579}" dt="2025-04-09T13:16:18.910" v="8201" actId="700"/>
          <ac:spMkLst>
            <pc:docMk/>
            <pc:sldMk cId="2099564498" sldId="506"/>
            <ac:spMk id="4" creationId="{94631712-B5D1-337C-DF2E-0B41565A1A43}"/>
          </ac:spMkLst>
        </pc:spChg>
        <pc:spChg chg="add mod">
          <ac:chgData name="Denise Brown" userId="100cfe46-6d3c-4a39-b443-4db8d45946e9" providerId="ADAL" clId="{C6F36926-C92F-41AC-B4B6-E97062261579}" dt="2025-04-14T08:40:58.658" v="10272" actId="14100"/>
          <ac:spMkLst>
            <pc:docMk/>
            <pc:sldMk cId="2099564498" sldId="506"/>
            <ac:spMk id="5" creationId="{306463CC-9D64-FAA4-5490-AA494C07288E}"/>
          </ac:spMkLst>
        </pc:spChg>
        <pc:spChg chg="add mod">
          <ac:chgData name="Denise Brown" userId="100cfe46-6d3c-4a39-b443-4db8d45946e9" providerId="ADAL" clId="{C6F36926-C92F-41AC-B4B6-E97062261579}" dt="2025-04-14T08:42:16.774" v="10314" actId="20577"/>
          <ac:spMkLst>
            <pc:docMk/>
            <pc:sldMk cId="2099564498" sldId="506"/>
            <ac:spMk id="6" creationId="{019CD632-9FD6-6B7E-E0FF-BC1D9872AF47}"/>
          </ac:spMkLst>
        </pc:spChg>
      </pc:sldChg>
      <pc:sldChg chg="addSp delSp modSp mod modClrScheme chgLayout">
        <pc:chgData name="Denise Brown" userId="100cfe46-6d3c-4a39-b443-4db8d45946e9" providerId="ADAL" clId="{C6F36926-C92F-41AC-B4B6-E97062261579}" dt="2025-04-14T08:49:25.381" v="10451" actId="20577"/>
        <pc:sldMkLst>
          <pc:docMk/>
          <pc:sldMk cId="1637217955" sldId="507"/>
        </pc:sldMkLst>
        <pc:spChg chg="mod ord">
          <ac:chgData name="Denise Brown" userId="100cfe46-6d3c-4a39-b443-4db8d45946e9" providerId="ADAL" clId="{C6F36926-C92F-41AC-B4B6-E97062261579}" dt="2025-04-09T13:18:52.588" v="8234" actId="700"/>
          <ac:spMkLst>
            <pc:docMk/>
            <pc:sldMk cId="1637217955" sldId="507"/>
            <ac:spMk id="2" creationId="{C595310D-2EC8-29CA-D0C9-D33C7E813F14}"/>
          </ac:spMkLst>
        </pc:spChg>
        <pc:spChg chg="del mod">
          <ac:chgData name="Denise Brown" userId="100cfe46-6d3c-4a39-b443-4db8d45946e9" providerId="ADAL" clId="{C6F36926-C92F-41AC-B4B6-E97062261579}" dt="2025-04-07T21:19:47.272" v="3710" actId="478"/>
          <ac:spMkLst>
            <pc:docMk/>
            <pc:sldMk cId="1637217955" sldId="507"/>
            <ac:spMk id="3" creationId="{451F9EF9-DC07-7B93-7DD6-78174EA0DAA1}"/>
          </ac:spMkLst>
        </pc:spChg>
        <pc:spChg chg="mod ord">
          <ac:chgData name="Denise Brown" userId="100cfe46-6d3c-4a39-b443-4db8d45946e9" providerId="ADAL" clId="{C6F36926-C92F-41AC-B4B6-E97062261579}" dt="2025-04-09T13:27:47.079" v="8774" actId="14100"/>
          <ac:spMkLst>
            <pc:docMk/>
            <pc:sldMk cId="1637217955" sldId="507"/>
            <ac:spMk id="4" creationId="{DA053875-67DA-776A-CF18-AB22B8D523CA}"/>
          </ac:spMkLst>
        </pc:spChg>
        <pc:spChg chg="del mod">
          <ac:chgData name="Denise Brown" userId="100cfe46-6d3c-4a39-b443-4db8d45946e9" providerId="ADAL" clId="{C6F36926-C92F-41AC-B4B6-E97062261579}" dt="2025-04-09T13:18:40.476" v="8232" actId="478"/>
          <ac:spMkLst>
            <pc:docMk/>
            <pc:sldMk cId="1637217955" sldId="507"/>
            <ac:spMk id="5" creationId="{E5EDBAB1-3768-9469-4596-75480CC00530}"/>
          </ac:spMkLst>
        </pc:spChg>
        <pc:spChg chg="add del mod">
          <ac:chgData name="Denise Brown" userId="100cfe46-6d3c-4a39-b443-4db8d45946e9" providerId="ADAL" clId="{C6F36926-C92F-41AC-B4B6-E97062261579}" dt="2025-04-07T21:23:44.571" v="3828"/>
          <ac:spMkLst>
            <pc:docMk/>
            <pc:sldMk cId="1637217955" sldId="507"/>
            <ac:spMk id="7" creationId="{FEC65B3E-8A8F-F775-B370-B7E81437C2E3}"/>
          </ac:spMkLst>
        </pc:spChg>
        <pc:spChg chg="add mod">
          <ac:chgData name="Denise Brown" userId="100cfe46-6d3c-4a39-b443-4db8d45946e9" providerId="ADAL" clId="{C6F36926-C92F-41AC-B4B6-E97062261579}" dt="2025-04-07T21:23:37.390" v="3826"/>
          <ac:spMkLst>
            <pc:docMk/>
            <pc:sldMk cId="1637217955" sldId="507"/>
            <ac:spMk id="8" creationId="{C84FDCED-E021-523D-3708-77BB79CF178B}"/>
          </ac:spMkLst>
        </pc:spChg>
        <pc:spChg chg="add mod ord">
          <ac:chgData name="Denise Brown" userId="100cfe46-6d3c-4a39-b443-4db8d45946e9" providerId="ADAL" clId="{C6F36926-C92F-41AC-B4B6-E97062261579}" dt="2025-04-14T08:49:25.381" v="10451" actId="20577"/>
          <ac:spMkLst>
            <pc:docMk/>
            <pc:sldMk cId="1637217955" sldId="507"/>
            <ac:spMk id="9" creationId="{9966D953-7E06-F233-42DB-EAEB502A34AA}"/>
          </ac:spMkLst>
        </pc:spChg>
      </pc:sldChg>
      <pc:sldChg chg="modSp del mod">
        <pc:chgData name="Denise Brown" userId="100cfe46-6d3c-4a39-b443-4db8d45946e9" providerId="ADAL" clId="{C6F36926-C92F-41AC-B4B6-E97062261579}" dt="2025-04-07T22:02:40.323" v="4882" actId="47"/>
        <pc:sldMkLst>
          <pc:docMk/>
          <pc:sldMk cId="841692579" sldId="508"/>
        </pc:sldMkLst>
        <pc:spChg chg="mod">
          <ac:chgData name="Denise Brown" userId="100cfe46-6d3c-4a39-b443-4db8d45946e9" providerId="ADAL" clId="{C6F36926-C92F-41AC-B4B6-E97062261579}" dt="2025-04-07T11:37:18.013" v="72" actId="13926"/>
          <ac:spMkLst>
            <pc:docMk/>
            <pc:sldMk cId="841692579" sldId="508"/>
            <ac:spMk id="3" creationId="{C5F35757-4AE5-34B3-D685-7F8925FA641D}"/>
          </ac:spMkLst>
        </pc:spChg>
        <pc:spChg chg="mod">
          <ac:chgData name="Denise Brown" userId="100cfe46-6d3c-4a39-b443-4db8d45946e9" providerId="ADAL" clId="{C6F36926-C92F-41AC-B4B6-E97062261579}" dt="2025-04-07T19:52:52.359" v="2015"/>
          <ac:spMkLst>
            <pc:docMk/>
            <pc:sldMk cId="841692579" sldId="508"/>
            <ac:spMk id="4" creationId="{BCAF4206-8833-9229-1520-00D36CBB1C4E}"/>
          </ac:spMkLst>
        </pc:spChg>
      </pc:sldChg>
      <pc:sldChg chg="addSp delSp modSp new mod ord modClrScheme chgLayout">
        <pc:chgData name="Denise Brown" userId="100cfe46-6d3c-4a39-b443-4db8d45946e9" providerId="ADAL" clId="{C6F36926-C92F-41AC-B4B6-E97062261579}" dt="2025-04-07T20:49:23.326" v="3438" actId="20577"/>
        <pc:sldMkLst>
          <pc:docMk/>
          <pc:sldMk cId="804153830" sldId="509"/>
        </pc:sldMkLst>
        <pc:spChg chg="mod ord">
          <ac:chgData name="Denise Brown" userId="100cfe46-6d3c-4a39-b443-4db8d45946e9" providerId="ADAL" clId="{C6F36926-C92F-41AC-B4B6-E97062261579}" dt="2025-04-07T20:01:22.849" v="2097" actId="700"/>
          <ac:spMkLst>
            <pc:docMk/>
            <pc:sldMk cId="804153830" sldId="509"/>
            <ac:spMk id="2" creationId="{B3C367B6-7F19-7AE3-11A8-2501CD1B410F}"/>
          </ac:spMkLst>
        </pc:spChg>
        <pc:spChg chg="del mod ord">
          <ac:chgData name="Denise Brown" userId="100cfe46-6d3c-4a39-b443-4db8d45946e9" providerId="ADAL" clId="{C6F36926-C92F-41AC-B4B6-E97062261579}" dt="2025-04-07T19:05:34.566" v="546" actId="700"/>
          <ac:spMkLst>
            <pc:docMk/>
            <pc:sldMk cId="804153830" sldId="509"/>
            <ac:spMk id="3" creationId="{17B2FC66-D1A4-1ABB-BECA-4C1485CE1A56}"/>
          </ac:spMkLst>
        </pc:spChg>
        <pc:spChg chg="del mod ord">
          <ac:chgData name="Denise Brown" userId="100cfe46-6d3c-4a39-b443-4db8d45946e9" providerId="ADAL" clId="{C6F36926-C92F-41AC-B4B6-E97062261579}" dt="2025-04-07T19:05:34.566" v="546" actId="700"/>
          <ac:spMkLst>
            <pc:docMk/>
            <pc:sldMk cId="804153830" sldId="509"/>
            <ac:spMk id="4" creationId="{596DEC9D-98AB-E632-7362-F3DA20956EFC}"/>
          </ac:spMkLst>
        </pc:spChg>
        <pc:spChg chg="add mod ord">
          <ac:chgData name="Denise Brown" userId="100cfe46-6d3c-4a39-b443-4db8d45946e9" providerId="ADAL" clId="{C6F36926-C92F-41AC-B4B6-E97062261579}" dt="2025-04-07T20:49:23.326" v="3438" actId="20577"/>
          <ac:spMkLst>
            <pc:docMk/>
            <pc:sldMk cId="804153830" sldId="509"/>
            <ac:spMk id="5" creationId="{703DC7DC-137D-E684-E5F2-7C50E0E2DD39}"/>
          </ac:spMkLst>
        </pc:spChg>
        <pc:spChg chg="add mod ord">
          <ac:chgData name="Denise Brown" userId="100cfe46-6d3c-4a39-b443-4db8d45946e9" providerId="ADAL" clId="{C6F36926-C92F-41AC-B4B6-E97062261579}" dt="2025-04-07T20:01:30.488" v="2098" actId="20577"/>
          <ac:spMkLst>
            <pc:docMk/>
            <pc:sldMk cId="804153830" sldId="509"/>
            <ac:spMk id="6" creationId="{27BFE137-6EB4-43EF-5566-56FA33BD6B50}"/>
          </ac:spMkLst>
        </pc:spChg>
        <pc:spChg chg="add del mod ord">
          <ac:chgData name="Denise Brown" userId="100cfe46-6d3c-4a39-b443-4db8d45946e9" providerId="ADAL" clId="{C6F36926-C92F-41AC-B4B6-E97062261579}" dt="2025-04-07T19:15:15.065" v="680" actId="700"/>
          <ac:spMkLst>
            <pc:docMk/>
            <pc:sldMk cId="804153830" sldId="509"/>
            <ac:spMk id="7" creationId="{9EC737A2-C0AE-5E01-8AA6-93456C9875D3}"/>
          </ac:spMkLst>
        </pc:spChg>
        <pc:spChg chg="add del mod ord">
          <ac:chgData name="Denise Brown" userId="100cfe46-6d3c-4a39-b443-4db8d45946e9" providerId="ADAL" clId="{C6F36926-C92F-41AC-B4B6-E97062261579}" dt="2025-04-07T19:15:15.065" v="680" actId="700"/>
          <ac:spMkLst>
            <pc:docMk/>
            <pc:sldMk cId="804153830" sldId="509"/>
            <ac:spMk id="8" creationId="{A7A9F4B7-91D0-45CB-6F9C-82DA91F0CA94}"/>
          </ac:spMkLst>
        </pc:spChg>
        <pc:spChg chg="add del mod ord">
          <ac:chgData name="Denise Brown" userId="100cfe46-6d3c-4a39-b443-4db8d45946e9" providerId="ADAL" clId="{C6F36926-C92F-41AC-B4B6-E97062261579}" dt="2025-04-07T19:15:15.065" v="680" actId="700"/>
          <ac:spMkLst>
            <pc:docMk/>
            <pc:sldMk cId="804153830" sldId="509"/>
            <ac:spMk id="9" creationId="{91CB8209-67EE-9186-A3B2-B39710401BF4}"/>
          </ac:spMkLst>
        </pc:spChg>
      </pc:sldChg>
      <pc:sldChg chg="addSp delSp modSp new mod modClrScheme chgLayout">
        <pc:chgData name="Denise Brown" userId="100cfe46-6d3c-4a39-b443-4db8d45946e9" providerId="ADAL" clId="{C6F36926-C92F-41AC-B4B6-E97062261579}" dt="2025-04-14T12:09:50.896" v="10544" actId="700"/>
        <pc:sldMkLst>
          <pc:docMk/>
          <pc:sldMk cId="1641847322" sldId="510"/>
        </pc:sldMkLst>
        <pc:spChg chg="mod ord">
          <ac:chgData name="Denise Brown" userId="100cfe46-6d3c-4a39-b443-4db8d45946e9" providerId="ADAL" clId="{C6F36926-C92F-41AC-B4B6-E97062261579}" dt="2025-04-14T12:09:50.896" v="10544" actId="700"/>
          <ac:spMkLst>
            <pc:docMk/>
            <pc:sldMk cId="1641847322" sldId="510"/>
            <ac:spMk id="2" creationId="{F632B492-1232-7E01-4E13-7597ABBBC707}"/>
          </ac:spMkLst>
        </pc:spChg>
        <pc:spChg chg="del mod">
          <ac:chgData name="Denise Brown" userId="100cfe46-6d3c-4a39-b443-4db8d45946e9" providerId="ADAL" clId="{C6F36926-C92F-41AC-B4B6-E97062261579}" dt="2025-04-07T19:51:52.194" v="1983"/>
          <ac:spMkLst>
            <pc:docMk/>
            <pc:sldMk cId="1641847322" sldId="510"/>
            <ac:spMk id="3" creationId="{8D496C25-7804-4F38-DB4A-C5E80A1CD7B4}"/>
          </ac:spMkLst>
        </pc:spChg>
        <pc:spChg chg="mod ord modVis">
          <ac:chgData name="Denise Brown" userId="100cfe46-6d3c-4a39-b443-4db8d45946e9" providerId="ADAL" clId="{C6F36926-C92F-41AC-B4B6-E97062261579}" dt="2025-04-14T12:09:50.896" v="10544" actId="700"/>
          <ac:spMkLst>
            <pc:docMk/>
            <pc:sldMk cId="1641847322" sldId="510"/>
            <ac:spMk id="4" creationId="{50B3FD62-6E65-D6B0-AD87-53B25241E412}"/>
          </ac:spMkLst>
        </pc:spChg>
        <pc:spChg chg="add mod ord">
          <ac:chgData name="Denise Brown" userId="100cfe46-6d3c-4a39-b443-4db8d45946e9" providerId="ADAL" clId="{C6F36926-C92F-41AC-B4B6-E97062261579}" dt="2025-04-14T12:09:47.375" v="10540" actId="26606"/>
          <ac:spMkLst>
            <pc:docMk/>
            <pc:sldMk cId="1641847322" sldId="510"/>
            <ac:spMk id="7" creationId="{12EA322A-C282-D31F-E798-38CAA62D8E25}"/>
          </ac:spMkLst>
        </pc:spChg>
        <pc:graphicFrameChg chg="add mod ord">
          <ac:chgData name="Denise Brown" userId="100cfe46-6d3c-4a39-b443-4db8d45946e9" providerId="ADAL" clId="{C6F36926-C92F-41AC-B4B6-E97062261579}" dt="2025-04-14T12:09:50.896" v="10544" actId="700"/>
          <ac:graphicFrameMkLst>
            <pc:docMk/>
            <pc:sldMk cId="1641847322" sldId="510"/>
            <ac:graphicFrameMk id="5" creationId="{4AB3E27C-0077-C1EE-93BF-D581E3A49031}"/>
          </ac:graphicFrameMkLst>
        </pc:graphicFrameChg>
      </pc:sldChg>
      <pc:sldChg chg="addSp delSp modSp new mod modClrScheme chgLayout">
        <pc:chgData name="Denise Brown" userId="100cfe46-6d3c-4a39-b443-4db8d45946e9" providerId="ADAL" clId="{C6F36926-C92F-41AC-B4B6-E97062261579}" dt="2025-04-09T13:06:54.407" v="7971" actId="6549"/>
        <pc:sldMkLst>
          <pc:docMk/>
          <pc:sldMk cId="3951369552" sldId="511"/>
        </pc:sldMkLst>
        <pc:spChg chg="mod ord">
          <ac:chgData name="Denise Brown" userId="100cfe46-6d3c-4a39-b443-4db8d45946e9" providerId="ADAL" clId="{C6F36926-C92F-41AC-B4B6-E97062261579}" dt="2025-04-07T19:59:58.379" v="2085" actId="700"/>
          <ac:spMkLst>
            <pc:docMk/>
            <pc:sldMk cId="3951369552" sldId="511"/>
            <ac:spMk id="2" creationId="{09A797B4-19E6-8D13-3F37-33630A325018}"/>
          </ac:spMkLst>
        </pc:spChg>
        <pc:spChg chg="del mod ord">
          <ac:chgData name="Denise Brown" userId="100cfe46-6d3c-4a39-b443-4db8d45946e9" providerId="ADAL" clId="{C6F36926-C92F-41AC-B4B6-E97062261579}" dt="2025-04-07T19:59:58.379" v="2085" actId="700"/>
          <ac:spMkLst>
            <pc:docMk/>
            <pc:sldMk cId="3951369552" sldId="511"/>
            <ac:spMk id="3" creationId="{51136CA7-2AEB-99D9-4923-002EDC4E1D36}"/>
          </ac:spMkLst>
        </pc:spChg>
        <pc:spChg chg="del mod ord">
          <ac:chgData name="Denise Brown" userId="100cfe46-6d3c-4a39-b443-4db8d45946e9" providerId="ADAL" clId="{C6F36926-C92F-41AC-B4B6-E97062261579}" dt="2025-04-07T19:59:58.379" v="2085" actId="700"/>
          <ac:spMkLst>
            <pc:docMk/>
            <pc:sldMk cId="3951369552" sldId="511"/>
            <ac:spMk id="4" creationId="{6CABAF93-5839-163E-0E20-54D5DD04DB18}"/>
          </ac:spMkLst>
        </pc:spChg>
        <pc:spChg chg="add mod ord">
          <ac:chgData name="Denise Brown" userId="100cfe46-6d3c-4a39-b443-4db8d45946e9" providerId="ADAL" clId="{C6F36926-C92F-41AC-B4B6-E97062261579}" dt="2025-04-07T20:42:15.444" v="2718" actId="20577"/>
          <ac:spMkLst>
            <pc:docMk/>
            <pc:sldMk cId="3951369552" sldId="511"/>
            <ac:spMk id="5" creationId="{66A27B63-1979-666A-A1B8-07893C65414D}"/>
          </ac:spMkLst>
        </pc:spChg>
        <pc:spChg chg="add mod ord">
          <ac:chgData name="Denise Brown" userId="100cfe46-6d3c-4a39-b443-4db8d45946e9" providerId="ADAL" clId="{C6F36926-C92F-41AC-B4B6-E97062261579}" dt="2025-04-09T13:06:54.407" v="7971" actId="6549"/>
          <ac:spMkLst>
            <pc:docMk/>
            <pc:sldMk cId="3951369552" sldId="511"/>
            <ac:spMk id="6" creationId="{E1BA4E60-E99C-1C36-8466-F915FEADFF1E}"/>
          </ac:spMkLst>
        </pc:spChg>
      </pc:sldChg>
      <pc:sldChg chg="addSp delSp modSp new mod ord modClrScheme chgLayout">
        <pc:chgData name="Denise Brown" userId="100cfe46-6d3c-4a39-b443-4db8d45946e9" providerId="ADAL" clId="{C6F36926-C92F-41AC-B4B6-E97062261579}" dt="2025-04-14T12:05:32.803" v="10528"/>
        <pc:sldMkLst>
          <pc:docMk/>
          <pc:sldMk cId="610148612" sldId="512"/>
        </pc:sldMkLst>
        <pc:spChg chg="mod ord">
          <ac:chgData name="Denise Brown" userId="100cfe46-6d3c-4a39-b443-4db8d45946e9" providerId="ADAL" clId="{C6F36926-C92F-41AC-B4B6-E97062261579}" dt="2025-04-09T13:18:12.108" v="8229" actId="700"/>
          <ac:spMkLst>
            <pc:docMk/>
            <pc:sldMk cId="610148612" sldId="512"/>
            <ac:spMk id="2" creationId="{9D3288D3-9902-C5A0-CE0A-914BBA262776}"/>
          </ac:spMkLst>
        </pc:spChg>
        <pc:spChg chg="del mod ord">
          <ac:chgData name="Denise Brown" userId="100cfe46-6d3c-4a39-b443-4db8d45946e9" providerId="ADAL" clId="{C6F36926-C92F-41AC-B4B6-E97062261579}" dt="2025-04-09T11:34:33.306" v="4884" actId="700"/>
          <ac:spMkLst>
            <pc:docMk/>
            <pc:sldMk cId="610148612" sldId="512"/>
            <ac:spMk id="3" creationId="{A9AB1BED-5345-F3B5-9AA0-778B1F0166A5}"/>
          </ac:spMkLst>
        </pc:spChg>
        <pc:spChg chg="del mod ord">
          <ac:chgData name="Denise Brown" userId="100cfe46-6d3c-4a39-b443-4db8d45946e9" providerId="ADAL" clId="{C6F36926-C92F-41AC-B4B6-E97062261579}" dt="2025-04-09T11:34:33.306" v="4884" actId="700"/>
          <ac:spMkLst>
            <pc:docMk/>
            <pc:sldMk cId="610148612" sldId="512"/>
            <ac:spMk id="4" creationId="{AE2E9AD9-2794-5C31-EA0C-1301AE5F0B46}"/>
          </ac:spMkLst>
        </pc:spChg>
        <pc:spChg chg="add mod ord">
          <ac:chgData name="Denise Brown" userId="100cfe46-6d3c-4a39-b443-4db8d45946e9" providerId="ADAL" clId="{C6F36926-C92F-41AC-B4B6-E97062261579}" dt="2025-04-14T12:05:04.701" v="10526" actId="20577"/>
          <ac:spMkLst>
            <pc:docMk/>
            <pc:sldMk cId="610148612" sldId="512"/>
            <ac:spMk id="5" creationId="{57460FE6-8699-2B3E-F0E5-1C565B500876}"/>
          </ac:spMkLst>
        </pc:spChg>
        <pc:spChg chg="add mod ord">
          <ac:chgData name="Denise Brown" userId="100cfe46-6d3c-4a39-b443-4db8d45946e9" providerId="ADAL" clId="{C6F36926-C92F-41AC-B4B6-E97062261579}" dt="2025-04-14T08:44:06.177" v="10359" actId="6549"/>
          <ac:spMkLst>
            <pc:docMk/>
            <pc:sldMk cId="610148612" sldId="512"/>
            <ac:spMk id="6" creationId="{FB8C1164-A9C8-3055-EDD2-08215985117C}"/>
          </ac:spMkLst>
        </pc:spChg>
      </pc:sldChg>
      <pc:sldChg chg="addSp delSp modSp new del mod modClrScheme chgLayout">
        <pc:chgData name="Denise Brown" userId="100cfe46-6d3c-4a39-b443-4db8d45946e9" providerId="ADAL" clId="{C6F36926-C92F-41AC-B4B6-E97062261579}" dt="2025-04-09T13:08:45.274" v="7976" actId="47"/>
        <pc:sldMkLst>
          <pc:docMk/>
          <pc:sldMk cId="2906103967" sldId="513"/>
        </pc:sldMkLst>
        <pc:spChg chg="mod ord">
          <ac:chgData name="Denise Brown" userId="100cfe46-6d3c-4a39-b443-4db8d45946e9" providerId="ADAL" clId="{C6F36926-C92F-41AC-B4B6-E97062261579}" dt="2025-04-09T12:44:12.615" v="7509" actId="700"/>
          <ac:spMkLst>
            <pc:docMk/>
            <pc:sldMk cId="2906103967" sldId="513"/>
            <ac:spMk id="2" creationId="{FABF8F9F-AF6F-B566-6FE7-6F8EBB28D12E}"/>
          </ac:spMkLst>
        </pc:spChg>
        <pc:spChg chg="del">
          <ac:chgData name="Denise Brown" userId="100cfe46-6d3c-4a39-b443-4db8d45946e9" providerId="ADAL" clId="{C6F36926-C92F-41AC-B4B6-E97062261579}" dt="2025-04-09T12:42:59.821" v="7506" actId="700"/>
          <ac:spMkLst>
            <pc:docMk/>
            <pc:sldMk cId="2906103967" sldId="513"/>
            <ac:spMk id="3" creationId="{C6DA409C-4F1D-82DF-83E5-903DA9AC3088}"/>
          </ac:spMkLst>
        </pc:spChg>
        <pc:spChg chg="del">
          <ac:chgData name="Denise Brown" userId="100cfe46-6d3c-4a39-b443-4db8d45946e9" providerId="ADAL" clId="{C6F36926-C92F-41AC-B4B6-E97062261579}" dt="2025-04-09T12:42:59.821" v="7506" actId="700"/>
          <ac:spMkLst>
            <pc:docMk/>
            <pc:sldMk cId="2906103967" sldId="513"/>
            <ac:spMk id="4" creationId="{6E9F91A2-CA0F-A6D4-2C00-67E6588BA48C}"/>
          </ac:spMkLst>
        </pc:spChg>
        <pc:spChg chg="add del mod ord">
          <ac:chgData name="Denise Brown" userId="100cfe46-6d3c-4a39-b443-4db8d45946e9" providerId="ADAL" clId="{C6F36926-C92F-41AC-B4B6-E97062261579}" dt="2025-04-09T12:44:12.615" v="7509" actId="700"/>
          <ac:spMkLst>
            <pc:docMk/>
            <pc:sldMk cId="2906103967" sldId="513"/>
            <ac:spMk id="5" creationId="{1096F7C2-7C82-342C-F7BC-A6E4DB4A64D9}"/>
          </ac:spMkLst>
        </pc:spChg>
        <pc:spChg chg="add del mod ord">
          <ac:chgData name="Denise Brown" userId="100cfe46-6d3c-4a39-b443-4db8d45946e9" providerId="ADAL" clId="{C6F36926-C92F-41AC-B4B6-E97062261579}" dt="2025-04-09T12:44:12.615" v="7509" actId="700"/>
          <ac:spMkLst>
            <pc:docMk/>
            <pc:sldMk cId="2906103967" sldId="513"/>
            <ac:spMk id="6" creationId="{D4BA0383-1711-59CD-D005-BD0C09B551FA}"/>
          </ac:spMkLst>
        </pc:spChg>
        <pc:spChg chg="add mod ord">
          <ac:chgData name="Denise Brown" userId="100cfe46-6d3c-4a39-b443-4db8d45946e9" providerId="ADAL" clId="{C6F36926-C92F-41AC-B4B6-E97062261579}" dt="2025-04-09T12:50:25.017" v="7647" actId="20577"/>
          <ac:spMkLst>
            <pc:docMk/>
            <pc:sldMk cId="2906103967" sldId="513"/>
            <ac:spMk id="7" creationId="{040C8575-0BF5-DAFF-9287-4C70B9582EFE}"/>
          </ac:spMkLst>
        </pc:spChg>
        <pc:spChg chg="add del mod ord">
          <ac:chgData name="Denise Brown" userId="100cfe46-6d3c-4a39-b443-4db8d45946e9" providerId="ADAL" clId="{C6F36926-C92F-41AC-B4B6-E97062261579}" dt="2025-04-09T12:45:27.026" v="7514" actId="478"/>
          <ac:spMkLst>
            <pc:docMk/>
            <pc:sldMk cId="2906103967" sldId="513"/>
            <ac:spMk id="8" creationId="{A6B93633-73D0-37E6-1B6D-C2B7B72782F7}"/>
          </ac:spMkLst>
        </pc:spChg>
        <pc:spChg chg="add mod ord">
          <ac:chgData name="Denise Brown" userId="100cfe46-6d3c-4a39-b443-4db8d45946e9" providerId="ADAL" clId="{C6F36926-C92F-41AC-B4B6-E97062261579}" dt="2025-04-09T13:03:31.484" v="7746" actId="20577"/>
          <ac:spMkLst>
            <pc:docMk/>
            <pc:sldMk cId="2906103967" sldId="513"/>
            <ac:spMk id="9" creationId="{24FEA02D-9CF3-63C0-BC94-B98E3E42ADE4}"/>
          </ac:spMkLst>
        </pc:spChg>
        <pc:spChg chg="add del mod ord">
          <ac:chgData name="Denise Brown" userId="100cfe46-6d3c-4a39-b443-4db8d45946e9" providerId="ADAL" clId="{C6F36926-C92F-41AC-B4B6-E97062261579}" dt="2025-04-09T12:46:46.632" v="7573" actId="478"/>
          <ac:spMkLst>
            <pc:docMk/>
            <pc:sldMk cId="2906103967" sldId="513"/>
            <ac:spMk id="10" creationId="{8B9D5DB2-FB74-BCC7-6980-DCDDDF02C977}"/>
          </ac:spMkLst>
        </pc:spChg>
        <pc:spChg chg="add mod ord">
          <ac:chgData name="Denise Brown" userId="100cfe46-6d3c-4a39-b443-4db8d45946e9" providerId="ADAL" clId="{C6F36926-C92F-41AC-B4B6-E97062261579}" dt="2025-04-09T13:05:36.339" v="7886" actId="6549"/>
          <ac:spMkLst>
            <pc:docMk/>
            <pc:sldMk cId="2906103967" sldId="513"/>
            <ac:spMk id="11" creationId="{9F95143C-351B-2AEF-2C38-C4E6F211FBAB}"/>
          </ac:spMkLst>
        </pc:spChg>
      </pc:sldChg>
      <pc:sldChg chg="new del ord">
        <pc:chgData name="Denise Brown" userId="100cfe46-6d3c-4a39-b443-4db8d45946e9" providerId="ADAL" clId="{C6F36926-C92F-41AC-B4B6-E97062261579}" dt="2025-04-09T13:13:15.925" v="8095" actId="47"/>
        <pc:sldMkLst>
          <pc:docMk/>
          <pc:sldMk cId="4229028631" sldId="513"/>
        </pc:sldMkLst>
      </pc:sldChg>
      <pc:sldChg chg="addSp delSp modSp new del mod modClrScheme chgLayout">
        <pc:chgData name="Denise Brown" userId="100cfe46-6d3c-4a39-b443-4db8d45946e9" providerId="ADAL" clId="{C6F36926-C92F-41AC-B4B6-E97062261579}" dt="2025-04-09T13:14:33.792" v="8124" actId="47"/>
        <pc:sldMkLst>
          <pc:docMk/>
          <pc:sldMk cId="161681532" sldId="514"/>
        </pc:sldMkLst>
        <pc:spChg chg="mod ord">
          <ac:chgData name="Denise Brown" userId="100cfe46-6d3c-4a39-b443-4db8d45946e9" providerId="ADAL" clId="{C6F36926-C92F-41AC-B4B6-E97062261579}" dt="2025-04-09T13:13:59.126" v="8100" actId="700"/>
          <ac:spMkLst>
            <pc:docMk/>
            <pc:sldMk cId="161681532" sldId="514"/>
            <ac:spMk id="2" creationId="{427CAB7F-D890-0794-5E69-D3D3606815D4}"/>
          </ac:spMkLst>
        </pc:spChg>
        <pc:spChg chg="del mod ord">
          <ac:chgData name="Denise Brown" userId="100cfe46-6d3c-4a39-b443-4db8d45946e9" providerId="ADAL" clId="{C6F36926-C92F-41AC-B4B6-E97062261579}" dt="2025-04-09T13:13:22.585" v="8096" actId="700"/>
          <ac:spMkLst>
            <pc:docMk/>
            <pc:sldMk cId="161681532" sldId="514"/>
            <ac:spMk id="3" creationId="{1C66B2A8-F7D6-FC0B-15D5-46F4EC336442}"/>
          </ac:spMkLst>
        </pc:spChg>
        <pc:spChg chg="del mod ord">
          <ac:chgData name="Denise Brown" userId="100cfe46-6d3c-4a39-b443-4db8d45946e9" providerId="ADAL" clId="{C6F36926-C92F-41AC-B4B6-E97062261579}" dt="2025-04-09T13:13:22.585" v="8096" actId="700"/>
          <ac:spMkLst>
            <pc:docMk/>
            <pc:sldMk cId="161681532" sldId="514"/>
            <ac:spMk id="4" creationId="{335538A2-45D2-E2F6-2DEF-1AACD27DFC8C}"/>
          </ac:spMkLst>
        </pc:spChg>
        <pc:spChg chg="add del mod ord">
          <ac:chgData name="Denise Brown" userId="100cfe46-6d3c-4a39-b443-4db8d45946e9" providerId="ADAL" clId="{C6F36926-C92F-41AC-B4B6-E97062261579}" dt="2025-04-09T13:13:32.995" v="8097" actId="700"/>
          <ac:spMkLst>
            <pc:docMk/>
            <pc:sldMk cId="161681532" sldId="514"/>
            <ac:spMk id="5" creationId="{CF0D52F8-B93B-ED7D-5D2F-3854CF1E2951}"/>
          </ac:spMkLst>
        </pc:spChg>
        <pc:spChg chg="add del mod ord">
          <ac:chgData name="Denise Brown" userId="100cfe46-6d3c-4a39-b443-4db8d45946e9" providerId="ADAL" clId="{C6F36926-C92F-41AC-B4B6-E97062261579}" dt="2025-04-09T13:13:32.995" v="8097" actId="700"/>
          <ac:spMkLst>
            <pc:docMk/>
            <pc:sldMk cId="161681532" sldId="514"/>
            <ac:spMk id="6" creationId="{2DA0A23D-5108-A195-BBAA-6B3C977B779F}"/>
          </ac:spMkLst>
        </pc:spChg>
        <pc:spChg chg="add del mod ord">
          <ac:chgData name="Denise Brown" userId="100cfe46-6d3c-4a39-b443-4db8d45946e9" providerId="ADAL" clId="{C6F36926-C92F-41AC-B4B6-E97062261579}" dt="2025-04-09T13:13:46.831" v="8099" actId="700"/>
          <ac:spMkLst>
            <pc:docMk/>
            <pc:sldMk cId="161681532" sldId="514"/>
            <ac:spMk id="7" creationId="{2346298B-D373-8C81-FEF2-015AA7BB8BC5}"/>
          </ac:spMkLst>
        </pc:spChg>
        <pc:spChg chg="add del mod ord">
          <ac:chgData name="Denise Brown" userId="100cfe46-6d3c-4a39-b443-4db8d45946e9" providerId="ADAL" clId="{C6F36926-C92F-41AC-B4B6-E97062261579}" dt="2025-04-09T13:13:46.831" v="8099" actId="700"/>
          <ac:spMkLst>
            <pc:docMk/>
            <pc:sldMk cId="161681532" sldId="514"/>
            <ac:spMk id="8" creationId="{61C9141E-83EA-A720-E8B0-9AE0D7AB9F84}"/>
          </ac:spMkLst>
        </pc:spChg>
        <pc:spChg chg="add del mod ord">
          <ac:chgData name="Denise Brown" userId="100cfe46-6d3c-4a39-b443-4db8d45946e9" providerId="ADAL" clId="{C6F36926-C92F-41AC-B4B6-E97062261579}" dt="2025-04-09T13:14:15.581" v="8121" actId="478"/>
          <ac:spMkLst>
            <pc:docMk/>
            <pc:sldMk cId="161681532" sldId="514"/>
            <ac:spMk id="9" creationId="{F2A508CC-DF78-977B-86F0-BECC622C079C}"/>
          </ac:spMkLst>
        </pc:spChg>
        <pc:spChg chg="add mod ord">
          <ac:chgData name="Denise Brown" userId="100cfe46-6d3c-4a39-b443-4db8d45946e9" providerId="ADAL" clId="{C6F36926-C92F-41AC-B4B6-E97062261579}" dt="2025-04-09T13:14:19.038" v="8122" actId="5793"/>
          <ac:spMkLst>
            <pc:docMk/>
            <pc:sldMk cId="161681532" sldId="514"/>
            <ac:spMk id="10" creationId="{B463F674-AB55-7FB3-8677-D60AD3C473FC}"/>
          </ac:spMkLst>
        </pc:spChg>
      </pc:sldChg>
      <pc:sldChg chg="modSp add mod ord">
        <pc:chgData name="Denise Brown" userId="100cfe46-6d3c-4a39-b443-4db8d45946e9" providerId="ADAL" clId="{C6F36926-C92F-41AC-B4B6-E97062261579}" dt="2025-04-14T12:07:56.877" v="10534" actId="20577"/>
        <pc:sldMkLst>
          <pc:docMk/>
          <pc:sldMk cId="3833695900" sldId="515"/>
        </pc:sldMkLst>
        <pc:spChg chg="mod">
          <ac:chgData name="Denise Brown" userId="100cfe46-6d3c-4a39-b443-4db8d45946e9" providerId="ADAL" clId="{C6F36926-C92F-41AC-B4B6-E97062261579}" dt="2025-04-14T12:07:56.877" v="10534" actId="20577"/>
          <ac:spMkLst>
            <pc:docMk/>
            <pc:sldMk cId="3833695900" sldId="515"/>
            <ac:spMk id="3" creationId="{22B565AE-DC41-A09D-3F6E-3D2210325788}"/>
          </ac:spMkLst>
        </pc:spChg>
      </pc:sldChg>
      <pc:sldChg chg="addSp delSp modSp new mod modClrScheme chgLayout">
        <pc:chgData name="Denise Brown" userId="100cfe46-6d3c-4a39-b443-4db8d45946e9" providerId="ADAL" clId="{C6F36926-C92F-41AC-B4B6-E97062261579}" dt="2025-04-14T12:06:22.698" v="10532" actId="113"/>
        <pc:sldMkLst>
          <pc:docMk/>
          <pc:sldMk cId="2060944984" sldId="516"/>
        </pc:sldMkLst>
        <pc:spChg chg="mod ord">
          <ac:chgData name="Denise Brown" userId="100cfe46-6d3c-4a39-b443-4db8d45946e9" providerId="ADAL" clId="{C6F36926-C92F-41AC-B4B6-E97062261579}" dt="2025-04-09T13:28:09.247" v="8777" actId="700"/>
          <ac:spMkLst>
            <pc:docMk/>
            <pc:sldMk cId="2060944984" sldId="516"/>
            <ac:spMk id="2" creationId="{540AB8B7-7787-B762-9E04-EED211039080}"/>
          </ac:spMkLst>
        </pc:spChg>
        <pc:spChg chg="del mod ord">
          <ac:chgData name="Denise Brown" userId="100cfe46-6d3c-4a39-b443-4db8d45946e9" providerId="ADAL" clId="{C6F36926-C92F-41AC-B4B6-E97062261579}" dt="2025-04-09T13:28:09.247" v="8777" actId="700"/>
          <ac:spMkLst>
            <pc:docMk/>
            <pc:sldMk cId="2060944984" sldId="516"/>
            <ac:spMk id="3" creationId="{BE404E16-FB83-C877-F772-FA319180FC0E}"/>
          </ac:spMkLst>
        </pc:spChg>
        <pc:spChg chg="del mod ord">
          <ac:chgData name="Denise Brown" userId="100cfe46-6d3c-4a39-b443-4db8d45946e9" providerId="ADAL" clId="{C6F36926-C92F-41AC-B4B6-E97062261579}" dt="2025-04-09T13:28:09.247" v="8777" actId="700"/>
          <ac:spMkLst>
            <pc:docMk/>
            <pc:sldMk cId="2060944984" sldId="516"/>
            <ac:spMk id="4" creationId="{D4A8985F-3D4A-BDE9-82C9-1E7D5BD1388E}"/>
          </ac:spMkLst>
        </pc:spChg>
        <pc:spChg chg="add mod ord">
          <ac:chgData name="Denise Brown" userId="100cfe46-6d3c-4a39-b443-4db8d45946e9" providerId="ADAL" clId="{C6F36926-C92F-41AC-B4B6-E97062261579}" dt="2025-04-09T13:28:51.574" v="8787" actId="20577"/>
          <ac:spMkLst>
            <pc:docMk/>
            <pc:sldMk cId="2060944984" sldId="516"/>
            <ac:spMk id="5" creationId="{6B968D0B-8CD9-EA9C-6B3C-C0E8C77F8B3E}"/>
          </ac:spMkLst>
        </pc:spChg>
        <pc:spChg chg="add mod ord">
          <ac:chgData name="Denise Brown" userId="100cfe46-6d3c-4a39-b443-4db8d45946e9" providerId="ADAL" clId="{C6F36926-C92F-41AC-B4B6-E97062261579}" dt="2025-04-14T12:06:22.698" v="10532" actId="113"/>
          <ac:spMkLst>
            <pc:docMk/>
            <pc:sldMk cId="2060944984" sldId="516"/>
            <ac:spMk id="6" creationId="{85129380-6083-8C57-E1AA-CC7F3267AD70}"/>
          </ac:spMkLst>
        </pc:spChg>
      </pc:sldChg>
      <pc:sldMasterChg chg="modSldLayout">
        <pc:chgData name="Denise Brown" userId="100cfe46-6d3c-4a39-b443-4db8d45946e9" providerId="ADAL" clId="{C6F36926-C92F-41AC-B4B6-E97062261579}" dt="2025-04-07T19:52:52.359" v="2015"/>
        <pc:sldMasterMkLst>
          <pc:docMk/>
          <pc:sldMasterMk cId="688626857" sldId="2147483680"/>
        </pc:sldMasterMkLst>
        <pc:sldLayoutChg chg="addSp delSp">
          <pc:chgData name="Denise Brown" userId="100cfe46-6d3c-4a39-b443-4db8d45946e9" providerId="ADAL" clId="{C6F36926-C92F-41AC-B4B6-E97062261579}" dt="2025-04-07T19:52:52.359" v="2015"/>
          <pc:sldLayoutMkLst>
            <pc:docMk/>
            <pc:sldMasterMk cId="688626857" sldId="2147483680"/>
            <pc:sldLayoutMk cId="1220586001" sldId="2147483692"/>
          </pc:sldLayoutMkLst>
          <pc:spChg chg="add del">
            <ac:chgData name="Denise Brown" userId="100cfe46-6d3c-4a39-b443-4db8d45946e9" providerId="ADAL" clId="{C6F36926-C92F-41AC-B4B6-E97062261579}" dt="2025-04-07T19:52:52.359" v="2015"/>
            <ac:spMkLst>
              <pc:docMk/>
              <pc:sldMasterMk cId="688626857" sldId="2147483680"/>
              <pc:sldLayoutMk cId="1220586001" sldId="2147483692"/>
              <ac:spMk id="4" creationId="{A70306EE-2E84-1043-A79E-91CAD329731F}"/>
            </ac:spMkLst>
          </pc:spChg>
        </pc:sldLayoutChg>
        <pc:sldLayoutChg chg="addSp delSp">
          <pc:chgData name="Denise Brown" userId="100cfe46-6d3c-4a39-b443-4db8d45946e9" providerId="ADAL" clId="{C6F36926-C92F-41AC-B4B6-E97062261579}" dt="2025-04-07T19:52:52.359" v="2015"/>
          <pc:sldLayoutMkLst>
            <pc:docMk/>
            <pc:sldMasterMk cId="688626857" sldId="2147483680"/>
            <pc:sldLayoutMk cId="596903372" sldId="2147483693"/>
          </pc:sldLayoutMkLst>
          <pc:spChg chg="add del">
            <ac:chgData name="Denise Brown" userId="100cfe46-6d3c-4a39-b443-4db8d45946e9" providerId="ADAL" clId="{C6F36926-C92F-41AC-B4B6-E97062261579}" dt="2025-04-07T19:52:52.359" v="2015"/>
            <ac:spMkLst>
              <pc:docMk/>
              <pc:sldMasterMk cId="688626857" sldId="2147483680"/>
              <pc:sldLayoutMk cId="596903372" sldId="2147483693"/>
              <ac:spMk id="5" creationId="{7B590A58-9995-454D-869D-FFE2984DDF4C}"/>
            </ac:spMkLst>
          </pc:spChg>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2"/>
              </a:solidFill>
              <a:ln w="19050">
                <a:solidFill>
                  <a:schemeClr val="lt1"/>
                </a:solidFill>
              </a:ln>
              <a:effectLst/>
            </c:spPr>
            <c:extLst>
              <c:ext xmlns:c16="http://schemas.microsoft.com/office/drawing/2014/chart" uri="{C3380CC4-5D6E-409C-BE32-E72D297353CC}">
                <c16:uniqueId val="{00000001-FF99-4D36-8B1F-BC1EE545E9A8}"/>
              </c:ext>
            </c:extLst>
          </c:dPt>
          <c:dPt>
            <c:idx val="1"/>
            <c:bubble3D val="0"/>
            <c:spPr>
              <a:solidFill>
                <a:schemeClr val="accent4"/>
              </a:solidFill>
              <a:ln w="19050">
                <a:solidFill>
                  <a:schemeClr val="lt1"/>
                </a:solidFill>
              </a:ln>
              <a:effectLst/>
            </c:spPr>
            <c:extLst>
              <c:ext xmlns:c16="http://schemas.microsoft.com/office/drawing/2014/chart" uri="{C3380CC4-5D6E-409C-BE32-E72D297353CC}">
                <c16:uniqueId val="{00000003-FF99-4D36-8B1F-BC1EE545E9A8}"/>
              </c:ext>
            </c:extLst>
          </c:dPt>
          <c:dPt>
            <c:idx val="2"/>
            <c:bubble3D val="0"/>
            <c:spPr>
              <a:solidFill>
                <a:schemeClr val="accent6"/>
              </a:solidFill>
              <a:ln w="19050">
                <a:solidFill>
                  <a:schemeClr val="lt1"/>
                </a:solidFill>
              </a:ln>
              <a:effectLst/>
            </c:spPr>
            <c:extLst>
              <c:ext xmlns:c16="http://schemas.microsoft.com/office/drawing/2014/chart" uri="{C3380CC4-5D6E-409C-BE32-E72D297353CC}">
                <c16:uniqueId val="{00000005-FF99-4D36-8B1F-BC1EE545E9A8}"/>
              </c:ext>
            </c:extLst>
          </c:dPt>
          <c:dLbls>
            <c:dLbl>
              <c:idx val="0"/>
              <c:tx>
                <c:rich>
                  <a:bodyPr/>
                  <a:lstStyle/>
                  <a:p>
                    <a:r>
                      <a:rPr lang="en-US" baseline="0" dirty="0"/>
                      <a:t>Resident behaviour</a:t>
                    </a:r>
                  </a:p>
                  <a:p>
                    <a:r>
                      <a:rPr lang="en-US" baseline="0" dirty="0"/>
                      <a:t>71% </a:t>
                    </a:r>
                    <a:endParaRPr lang="en-US" dirty="0"/>
                  </a:p>
                </c:rich>
              </c:tx>
              <c:dLblPos val="outEnd"/>
              <c:showLegendKey val="0"/>
              <c:showVal val="0"/>
              <c:showCatName val="1"/>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1-FF99-4D36-8B1F-BC1EE545E9A8}"/>
                </c:ext>
              </c:extLst>
            </c:dLbl>
            <c:dLbl>
              <c:idx val="1"/>
              <c:layout>
                <c:manualLayout>
                  <c:x val="-3.7678157701261539E-2"/>
                  <c:y val="3.2753974836694358E-2"/>
                </c:manualLayout>
              </c:layout>
              <c:tx>
                <c:rich>
                  <a:bodyPr/>
                  <a:lstStyle/>
                  <a:p>
                    <a:r>
                      <a:rPr lang="en-US" baseline="0" dirty="0"/>
                      <a:t>Staff conduct 14%</a:t>
                    </a:r>
                    <a:endParaRPr lang="en-US" dirty="0"/>
                  </a:p>
                </c:rich>
              </c:tx>
              <c:dLblPos val="bestFit"/>
              <c:showLegendKey val="0"/>
              <c:showVal val="0"/>
              <c:showCatName val="1"/>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3-FF99-4D36-8B1F-BC1EE545E9A8}"/>
                </c:ext>
              </c:extLst>
            </c:dLbl>
            <c:dLbl>
              <c:idx val="2"/>
              <c:tx>
                <c:rich>
                  <a:bodyPr/>
                  <a:lstStyle/>
                  <a:p>
                    <a:r>
                      <a:rPr lang="en-US" baseline="0" dirty="0"/>
                      <a:t>Policies and procedures</a:t>
                    </a:r>
                  </a:p>
                  <a:p>
                    <a:r>
                      <a:rPr lang="en-US" baseline="0" dirty="0"/>
                      <a:t>14%</a:t>
                    </a:r>
                    <a:endParaRPr lang="en-US" dirty="0"/>
                  </a:p>
                </c:rich>
              </c:tx>
              <c:dLblPos val="outEnd"/>
              <c:showLegendKey val="0"/>
              <c:showVal val="0"/>
              <c:showCatName val="1"/>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5-FF99-4D36-8B1F-BC1EE545E9A8}"/>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dk1">
                        <a:lumMod val="65000"/>
                        <a:lumOff val="35000"/>
                      </a:schemeClr>
                    </a:solidFill>
                    <a:latin typeface="+mn-lt"/>
                    <a:ea typeface="+mn-ea"/>
                    <a:cs typeface="+mn-cs"/>
                  </a:defRPr>
                </a:pPr>
                <a:endParaRPr lang="en-US"/>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Sheet1!$A$1:$A$3</c:f>
              <c:strCache>
                <c:ptCount val="3"/>
                <c:pt idx="0">
                  <c:v>Athena R3</c:v>
                </c:pt>
                <c:pt idx="1">
                  <c:v>Derby R1</c:v>
                </c:pt>
                <c:pt idx="2">
                  <c:v>Derby R2</c:v>
                </c:pt>
              </c:strCache>
            </c:strRef>
          </c:cat>
          <c:val>
            <c:numRef>
              <c:f>Sheet1!$B$1:$B$3</c:f>
              <c:numCache>
                <c:formatCode>General</c:formatCode>
                <c:ptCount val="3"/>
                <c:pt idx="0">
                  <c:v>12</c:v>
                </c:pt>
                <c:pt idx="1">
                  <c:v>2</c:v>
                </c:pt>
                <c:pt idx="2">
                  <c:v>2</c:v>
                </c:pt>
              </c:numCache>
            </c:numRef>
          </c:val>
          <c:extLst>
            <c:ext xmlns:c16="http://schemas.microsoft.com/office/drawing/2014/chart" uri="{C3380CC4-5D6E-409C-BE32-E72D297353CC}">
              <c16:uniqueId val="{00000006-FF99-4D36-8B1F-BC1EE545E9A8}"/>
            </c:ext>
          </c:extLst>
        </c:ser>
        <c:dLbls>
          <c:dLblPos val="ctr"/>
          <c:showLegendKey val="0"/>
          <c:showVal val="0"/>
          <c:showCatName val="0"/>
          <c:showSerName val="0"/>
          <c:showPercent val="1"/>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D61910-54AA-DC4F-9E65-F2C5C883D3AE}" type="datetimeFigureOut">
              <a:rPr lang="en-US" smtClean="0"/>
              <a:t>4/14/2025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1B2568-231F-2249-9665-55E6EEA0AB25}" type="slidenum">
              <a:rPr lang="en-US" smtClean="0"/>
              <a:t>‹#›</a:t>
            </a:fld>
            <a:endParaRPr lang="en-US" dirty="0"/>
          </a:p>
        </p:txBody>
      </p:sp>
    </p:spTree>
    <p:extLst>
      <p:ext uri="{BB962C8B-B14F-4D97-AF65-F5344CB8AC3E}">
        <p14:creationId xmlns:p14="http://schemas.microsoft.com/office/powerpoint/2010/main" val="9047159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D1B2568-231F-2249-9665-55E6EEA0AB25}" type="slidenum">
              <a:rPr lang="en-US" smtClean="0"/>
              <a:t>1</a:t>
            </a:fld>
            <a:endParaRPr lang="en-US" dirty="0"/>
          </a:p>
        </p:txBody>
      </p:sp>
    </p:spTree>
    <p:extLst>
      <p:ext uri="{BB962C8B-B14F-4D97-AF65-F5344CB8AC3E}">
        <p14:creationId xmlns:p14="http://schemas.microsoft.com/office/powerpoint/2010/main" val="30970297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1B2568-231F-2249-9665-55E6EEA0AB25}" type="slidenum">
              <a:rPr lang="en-US" smtClean="0"/>
              <a:t>3</a:t>
            </a:fld>
            <a:endParaRPr lang="en-US" dirty="0"/>
          </a:p>
        </p:txBody>
      </p:sp>
    </p:spTree>
    <p:extLst>
      <p:ext uri="{BB962C8B-B14F-4D97-AF65-F5344CB8AC3E}">
        <p14:creationId xmlns:p14="http://schemas.microsoft.com/office/powerpoint/2010/main" val="12085801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D1B2568-231F-2249-9665-55E6EEA0AB25}" type="slidenum">
              <a:rPr lang="en-US" smtClean="0"/>
              <a:t>4</a:t>
            </a:fld>
            <a:endParaRPr lang="en-US" dirty="0"/>
          </a:p>
        </p:txBody>
      </p:sp>
    </p:spTree>
    <p:extLst>
      <p:ext uri="{BB962C8B-B14F-4D97-AF65-F5344CB8AC3E}">
        <p14:creationId xmlns:p14="http://schemas.microsoft.com/office/powerpoint/2010/main" val="39593377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1B2568-231F-2249-9665-55E6EEA0AB25}" type="slidenum">
              <a:rPr lang="en-US" smtClean="0"/>
              <a:t>7</a:t>
            </a:fld>
            <a:endParaRPr lang="en-US" dirty="0"/>
          </a:p>
        </p:txBody>
      </p:sp>
    </p:spTree>
    <p:extLst>
      <p:ext uri="{BB962C8B-B14F-4D97-AF65-F5344CB8AC3E}">
        <p14:creationId xmlns:p14="http://schemas.microsoft.com/office/powerpoint/2010/main" val="6881001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1B2568-231F-2249-9665-55E6EEA0AB25}" type="slidenum">
              <a:rPr lang="en-US" smtClean="0"/>
              <a:t>9</a:t>
            </a:fld>
            <a:endParaRPr lang="en-US" dirty="0"/>
          </a:p>
        </p:txBody>
      </p:sp>
    </p:spTree>
    <p:extLst>
      <p:ext uri="{BB962C8B-B14F-4D97-AF65-F5344CB8AC3E}">
        <p14:creationId xmlns:p14="http://schemas.microsoft.com/office/powerpoint/2010/main" val="375788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cover">
    <p:bg>
      <p:bgPr>
        <a:solidFill>
          <a:srgbClr val="DC2485"/>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70306EE-2E84-1043-A79E-91CAD329731F}"/>
              </a:ext>
            </a:extLst>
          </p:cNvPr>
          <p:cNvSpPr/>
          <p:nvPr/>
        </p:nvSpPr>
        <p:spPr>
          <a:xfrm>
            <a:off x="10421257" y="5239657"/>
            <a:ext cx="1596572" cy="1618343"/>
          </a:xfrm>
          <a:prstGeom prst="rect">
            <a:avLst/>
          </a:prstGeom>
          <a:solidFill>
            <a:srgbClr val="DC24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05438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484C1-29E4-B74A-9BA5-1A2B162BF164}"/>
              </a:ext>
            </a:extLst>
          </p:cNvPr>
          <p:cNvSpPr>
            <a:spLocks noGrp="1"/>
          </p:cNvSpPr>
          <p:nvPr>
            <p:ph type="title"/>
          </p:nvPr>
        </p:nvSpPr>
        <p:spPr>
          <a:xfrm>
            <a:off x="2895600" y="365125"/>
            <a:ext cx="10515600" cy="1325563"/>
          </a:xfrm>
          <a:prstGeom prst="rect">
            <a:avLst/>
          </a:prstGeom>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41B005B2-EDDA-2845-8EA5-8D9A576AB2BB}"/>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4" name="Footer Placeholder 3">
            <a:extLst>
              <a:ext uri="{FF2B5EF4-FFF2-40B4-BE49-F238E27FC236}">
                <a16:creationId xmlns:a16="http://schemas.microsoft.com/office/drawing/2014/main" id="{A10CDE3A-EE66-EC4B-9147-9758F9924B53}"/>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692C5227-3998-0449-9D3B-A317C0264CC4}"/>
              </a:ext>
            </a:extLst>
          </p:cNvPr>
          <p:cNvSpPr>
            <a:spLocks noGrp="1"/>
          </p:cNvSpPr>
          <p:nvPr>
            <p:ph type="sldNum" sz="quarter" idx="12"/>
          </p:nvPr>
        </p:nvSpPr>
        <p:spPr>
          <a:xfrm>
            <a:off x="8153400" y="7111092"/>
            <a:ext cx="2743200" cy="365125"/>
          </a:xfrm>
          <a:prstGeom prst="rect">
            <a:avLst/>
          </a:prstGeom>
        </p:spPr>
        <p:txBody>
          <a:bodyPr/>
          <a:lstStyle/>
          <a:p>
            <a:fld id="{2EF88101-C3BE-3441-86B1-825F164CB58A}" type="slidenum">
              <a:rPr lang="en-US" smtClean="0"/>
              <a:t>‹#›</a:t>
            </a:fld>
            <a:endParaRPr lang="en-US" dirty="0"/>
          </a:p>
        </p:txBody>
      </p:sp>
    </p:spTree>
    <p:extLst>
      <p:ext uri="{BB962C8B-B14F-4D97-AF65-F5344CB8AC3E}">
        <p14:creationId xmlns:p14="http://schemas.microsoft.com/office/powerpoint/2010/main" val="2137523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5B1CF7F-3206-D14E-BBCF-7DFE1136D6F9}"/>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3" name="Footer Placeholder 2">
            <a:extLst>
              <a:ext uri="{FF2B5EF4-FFF2-40B4-BE49-F238E27FC236}">
                <a16:creationId xmlns:a16="http://schemas.microsoft.com/office/drawing/2014/main" id="{C3320E0E-0862-0E42-A9BE-20738D217581}"/>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4" name="Slide Number Placeholder 3">
            <a:extLst>
              <a:ext uri="{FF2B5EF4-FFF2-40B4-BE49-F238E27FC236}">
                <a16:creationId xmlns:a16="http://schemas.microsoft.com/office/drawing/2014/main" id="{67DCA998-7D60-8B45-9EB5-E82C71949A63}"/>
              </a:ext>
            </a:extLst>
          </p:cNvPr>
          <p:cNvSpPr>
            <a:spLocks noGrp="1"/>
          </p:cNvSpPr>
          <p:nvPr>
            <p:ph type="sldNum" sz="quarter" idx="12"/>
          </p:nvPr>
        </p:nvSpPr>
        <p:spPr>
          <a:xfrm>
            <a:off x="8153400" y="7111092"/>
            <a:ext cx="2743200" cy="365125"/>
          </a:xfrm>
          <a:prstGeom prst="rect">
            <a:avLst/>
          </a:prstGeom>
        </p:spPr>
        <p:txBody>
          <a:bodyPr/>
          <a:lstStyle/>
          <a:p>
            <a:fld id="{2EF88101-C3BE-3441-86B1-825F164CB58A}" type="slidenum">
              <a:rPr lang="en-US" smtClean="0"/>
              <a:t>‹#›</a:t>
            </a:fld>
            <a:endParaRPr lang="en-US" dirty="0"/>
          </a:p>
        </p:txBody>
      </p:sp>
    </p:spTree>
    <p:extLst>
      <p:ext uri="{BB962C8B-B14F-4D97-AF65-F5344CB8AC3E}">
        <p14:creationId xmlns:p14="http://schemas.microsoft.com/office/powerpoint/2010/main" val="13541553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A749-72F1-7A4B-83B3-ADB1DADD983E}"/>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591337EF-E290-6A4D-873A-FE4E0392317F}"/>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839C3DA7-908D-FD4B-B535-35D84A49E377}"/>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06E2E5C-C41D-D44C-B0D0-E3A1FA575731}"/>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6" name="Footer Placeholder 5">
            <a:extLst>
              <a:ext uri="{FF2B5EF4-FFF2-40B4-BE49-F238E27FC236}">
                <a16:creationId xmlns:a16="http://schemas.microsoft.com/office/drawing/2014/main" id="{C1DB6FEE-D40C-5942-9E7C-C91C2F9097F4}"/>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97DDD23B-4876-C641-B7E7-AEBD174F9356}"/>
              </a:ext>
            </a:extLst>
          </p:cNvPr>
          <p:cNvSpPr>
            <a:spLocks noGrp="1"/>
          </p:cNvSpPr>
          <p:nvPr>
            <p:ph type="sldNum" sz="quarter" idx="12"/>
          </p:nvPr>
        </p:nvSpPr>
        <p:spPr>
          <a:xfrm>
            <a:off x="8153400" y="7111092"/>
            <a:ext cx="2743200" cy="365125"/>
          </a:xfrm>
          <a:prstGeom prst="rect">
            <a:avLst/>
          </a:prstGeom>
        </p:spPr>
        <p:txBody>
          <a:bodyPr/>
          <a:lstStyle/>
          <a:p>
            <a:fld id="{2EF88101-C3BE-3441-86B1-825F164CB58A}" type="slidenum">
              <a:rPr lang="en-US" smtClean="0"/>
              <a:t>‹#›</a:t>
            </a:fld>
            <a:endParaRPr lang="en-US" dirty="0"/>
          </a:p>
        </p:txBody>
      </p:sp>
    </p:spTree>
    <p:extLst>
      <p:ext uri="{BB962C8B-B14F-4D97-AF65-F5344CB8AC3E}">
        <p14:creationId xmlns:p14="http://schemas.microsoft.com/office/powerpoint/2010/main" val="8329293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E5BB3-18E7-FF4B-A9D3-7799022F3DC2}"/>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7FFD8151-FB11-5E44-95A1-0E0D5EF46E96}"/>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8A898A22-8095-9448-8E77-3A2FDDE300E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49C68E0-F407-F44B-99A8-C98D8BF21A9B}"/>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6" name="Footer Placeholder 5">
            <a:extLst>
              <a:ext uri="{FF2B5EF4-FFF2-40B4-BE49-F238E27FC236}">
                <a16:creationId xmlns:a16="http://schemas.microsoft.com/office/drawing/2014/main" id="{49B593DB-4C3B-044B-A37F-BE1228B2933F}"/>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EFE1E76D-1220-0B4F-9757-647D46C2686F}"/>
              </a:ext>
            </a:extLst>
          </p:cNvPr>
          <p:cNvSpPr>
            <a:spLocks noGrp="1"/>
          </p:cNvSpPr>
          <p:nvPr>
            <p:ph type="sldNum" sz="quarter" idx="12"/>
          </p:nvPr>
        </p:nvSpPr>
        <p:spPr>
          <a:xfrm>
            <a:off x="8153400" y="7111092"/>
            <a:ext cx="2743200" cy="365125"/>
          </a:xfrm>
          <a:prstGeom prst="rect">
            <a:avLst/>
          </a:prstGeom>
        </p:spPr>
        <p:txBody>
          <a:bodyPr/>
          <a:lstStyle/>
          <a:p>
            <a:fld id="{2EF88101-C3BE-3441-86B1-825F164CB58A}" type="slidenum">
              <a:rPr lang="en-US" smtClean="0"/>
              <a:t>‹#›</a:t>
            </a:fld>
            <a:endParaRPr lang="en-US" dirty="0"/>
          </a:p>
        </p:txBody>
      </p:sp>
    </p:spTree>
    <p:extLst>
      <p:ext uri="{BB962C8B-B14F-4D97-AF65-F5344CB8AC3E}">
        <p14:creationId xmlns:p14="http://schemas.microsoft.com/office/powerpoint/2010/main" val="24214684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00E4D-9517-BB48-AABF-61BC24430F73}"/>
              </a:ext>
            </a:extLst>
          </p:cNvPr>
          <p:cNvSpPr>
            <a:spLocks noGrp="1"/>
          </p:cNvSpPr>
          <p:nvPr>
            <p:ph type="title"/>
          </p:nvPr>
        </p:nvSpPr>
        <p:spPr>
          <a:xfrm>
            <a:off x="2895600" y="365125"/>
            <a:ext cx="10515600" cy="1325563"/>
          </a:xfrm>
          <a:prstGeom prst="rect">
            <a:avLst/>
          </a:prstGeom>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B04E637-6187-2545-9617-F24B2E66C527}"/>
              </a:ext>
            </a:extLst>
          </p:cNvPr>
          <p:cNvSpPr>
            <a:spLocks noGrp="1"/>
          </p:cNvSpPr>
          <p:nvPr>
            <p:ph type="body" orient="vert" idx="1"/>
          </p:nvPr>
        </p:nvSpPr>
        <p:spPr>
          <a:xfrm>
            <a:off x="838200" y="1825625"/>
            <a:ext cx="10515600" cy="4351338"/>
          </a:xfrm>
          <a:prstGeom prst="rect">
            <a:avLst/>
          </a:prstGeo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C9FBCB2-52E9-9648-9760-C0DC9C068EBD}"/>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5" name="Footer Placeholder 4">
            <a:extLst>
              <a:ext uri="{FF2B5EF4-FFF2-40B4-BE49-F238E27FC236}">
                <a16:creationId xmlns:a16="http://schemas.microsoft.com/office/drawing/2014/main" id="{5668AEDF-D54A-7741-9623-13870969A3B7}"/>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6FF7AA99-1036-F242-8AD0-B06F5C4C5D07}"/>
              </a:ext>
            </a:extLst>
          </p:cNvPr>
          <p:cNvSpPr>
            <a:spLocks noGrp="1"/>
          </p:cNvSpPr>
          <p:nvPr>
            <p:ph type="sldNum" sz="quarter" idx="12"/>
          </p:nvPr>
        </p:nvSpPr>
        <p:spPr>
          <a:xfrm>
            <a:off x="8153400" y="7111092"/>
            <a:ext cx="2743200" cy="365125"/>
          </a:xfrm>
          <a:prstGeom prst="rect">
            <a:avLst/>
          </a:prstGeom>
        </p:spPr>
        <p:txBody>
          <a:bodyPr/>
          <a:lstStyle/>
          <a:p>
            <a:fld id="{2EF88101-C3BE-3441-86B1-825F164CB58A}" type="slidenum">
              <a:rPr lang="en-US" smtClean="0"/>
              <a:t>‹#›</a:t>
            </a:fld>
            <a:endParaRPr lang="en-US" dirty="0"/>
          </a:p>
        </p:txBody>
      </p:sp>
    </p:spTree>
    <p:extLst>
      <p:ext uri="{BB962C8B-B14F-4D97-AF65-F5344CB8AC3E}">
        <p14:creationId xmlns:p14="http://schemas.microsoft.com/office/powerpoint/2010/main" val="22804769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2BB471-DFD0-5145-9C65-7FA30077966F}"/>
              </a:ext>
            </a:extLst>
          </p:cNvPr>
          <p:cNvSpPr>
            <a:spLocks noGrp="1"/>
          </p:cNvSpPr>
          <p:nvPr>
            <p:ph type="title" orient="vert"/>
          </p:nvPr>
        </p:nvSpPr>
        <p:spPr>
          <a:xfrm>
            <a:off x="8724900" y="365125"/>
            <a:ext cx="2628900" cy="5811838"/>
          </a:xfrm>
          <a:prstGeom prst="rect">
            <a:avLst/>
          </a:prstGeo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F685FC7-83DB-EB4B-A326-14EEBC92DBAE}"/>
              </a:ext>
            </a:extLst>
          </p:cNvPr>
          <p:cNvSpPr>
            <a:spLocks noGrp="1"/>
          </p:cNvSpPr>
          <p:nvPr>
            <p:ph type="body" orient="vert" idx="1"/>
          </p:nvPr>
        </p:nvSpPr>
        <p:spPr>
          <a:xfrm>
            <a:off x="838200" y="365125"/>
            <a:ext cx="7734300" cy="5811838"/>
          </a:xfrm>
          <a:prstGeom prst="rect">
            <a:avLst/>
          </a:prstGeo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21E8C9C-5203-DB47-A924-E83A34B1B315}"/>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5" name="Footer Placeholder 4">
            <a:extLst>
              <a:ext uri="{FF2B5EF4-FFF2-40B4-BE49-F238E27FC236}">
                <a16:creationId xmlns:a16="http://schemas.microsoft.com/office/drawing/2014/main" id="{0D9EB91D-0DF4-8546-B35E-3360C2080EEB}"/>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0F49F41C-C744-3A4C-BF45-3CA519EA02A4}"/>
              </a:ext>
            </a:extLst>
          </p:cNvPr>
          <p:cNvSpPr>
            <a:spLocks noGrp="1"/>
          </p:cNvSpPr>
          <p:nvPr>
            <p:ph type="sldNum" sz="quarter" idx="12"/>
          </p:nvPr>
        </p:nvSpPr>
        <p:spPr>
          <a:xfrm>
            <a:off x="8153400" y="7111092"/>
            <a:ext cx="2743200" cy="365125"/>
          </a:xfrm>
          <a:prstGeom prst="rect">
            <a:avLst/>
          </a:prstGeom>
        </p:spPr>
        <p:txBody>
          <a:bodyPr/>
          <a:lstStyle/>
          <a:p>
            <a:fld id="{2EF88101-C3BE-3441-86B1-825F164CB58A}" type="slidenum">
              <a:rPr lang="en-US" smtClean="0"/>
              <a:t>‹#›</a:t>
            </a:fld>
            <a:endParaRPr lang="en-US" dirty="0"/>
          </a:p>
        </p:txBody>
      </p:sp>
    </p:spTree>
    <p:extLst>
      <p:ext uri="{BB962C8B-B14F-4D97-AF65-F5344CB8AC3E}">
        <p14:creationId xmlns:p14="http://schemas.microsoft.com/office/powerpoint/2010/main" val="3543462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bg>
      <p:bgPr>
        <a:solidFill>
          <a:srgbClr val="DC2485"/>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A631585-0746-1948-99E7-66846339760A}"/>
              </a:ext>
            </a:extLst>
          </p:cNvPr>
          <p:cNvSpPr>
            <a:spLocks noChangeArrowheads="1"/>
          </p:cNvSpPr>
          <p:nvPr/>
        </p:nvSpPr>
        <p:spPr bwMode="auto">
          <a:xfrm>
            <a:off x="1" y="6472997"/>
            <a:ext cx="12192000"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600">
                <a:solidFill>
                  <a:schemeClr val="tx1"/>
                </a:solidFill>
                <a:latin typeface="Arial" charset="0"/>
                <a:cs typeface="Arial" charset="0"/>
              </a:defRPr>
            </a:lvl1pPr>
            <a:lvl2pPr marL="742950" indent="-285750" eaLnBrk="0" hangingPunct="0">
              <a:defRPr sz="2600">
                <a:solidFill>
                  <a:schemeClr val="tx1"/>
                </a:solidFill>
                <a:latin typeface="Arial" charset="0"/>
                <a:cs typeface="Arial" charset="0"/>
              </a:defRPr>
            </a:lvl2pPr>
            <a:lvl3pPr marL="1143000" indent="-228600" eaLnBrk="0" hangingPunct="0">
              <a:defRPr sz="2600">
                <a:solidFill>
                  <a:schemeClr val="tx1"/>
                </a:solidFill>
                <a:latin typeface="Arial" charset="0"/>
                <a:cs typeface="Arial" charset="0"/>
              </a:defRPr>
            </a:lvl3pPr>
            <a:lvl4pPr marL="1600200" indent="-228600" eaLnBrk="0" hangingPunct="0">
              <a:defRPr sz="2600">
                <a:solidFill>
                  <a:schemeClr val="tx1"/>
                </a:solidFill>
                <a:latin typeface="Arial" charset="0"/>
                <a:cs typeface="Arial" charset="0"/>
              </a:defRPr>
            </a:lvl4pPr>
            <a:lvl5pPr marL="2057400" indent="-228600" eaLnBrk="0" hangingPunct="0">
              <a:defRPr sz="2600">
                <a:solidFill>
                  <a:schemeClr val="tx1"/>
                </a:solidFill>
                <a:latin typeface="Arial" charset="0"/>
                <a:cs typeface="Arial" charset="0"/>
              </a:defRPr>
            </a:lvl5pPr>
            <a:lvl6pPr marL="2514600" indent="-228600" algn="ctr" eaLnBrk="0" fontAlgn="base" hangingPunct="0">
              <a:spcBef>
                <a:spcPct val="0"/>
              </a:spcBef>
              <a:spcAft>
                <a:spcPct val="0"/>
              </a:spcAft>
              <a:defRPr sz="2600">
                <a:solidFill>
                  <a:schemeClr val="tx1"/>
                </a:solidFill>
                <a:latin typeface="Arial" charset="0"/>
                <a:cs typeface="Arial" charset="0"/>
              </a:defRPr>
            </a:lvl6pPr>
            <a:lvl7pPr marL="2971800" indent="-228600" algn="ctr" eaLnBrk="0" fontAlgn="base" hangingPunct="0">
              <a:spcBef>
                <a:spcPct val="0"/>
              </a:spcBef>
              <a:spcAft>
                <a:spcPct val="0"/>
              </a:spcAft>
              <a:defRPr sz="2600">
                <a:solidFill>
                  <a:schemeClr val="tx1"/>
                </a:solidFill>
                <a:latin typeface="Arial" charset="0"/>
                <a:cs typeface="Arial" charset="0"/>
              </a:defRPr>
            </a:lvl7pPr>
            <a:lvl8pPr marL="3429000" indent="-228600" algn="ctr" eaLnBrk="0" fontAlgn="base" hangingPunct="0">
              <a:spcBef>
                <a:spcPct val="0"/>
              </a:spcBef>
              <a:spcAft>
                <a:spcPct val="0"/>
              </a:spcAft>
              <a:defRPr sz="2600">
                <a:solidFill>
                  <a:schemeClr val="tx1"/>
                </a:solidFill>
                <a:latin typeface="Arial" charset="0"/>
                <a:cs typeface="Arial" charset="0"/>
              </a:defRPr>
            </a:lvl8pPr>
            <a:lvl9pPr marL="3886200" indent="-228600" algn="ctr" eaLnBrk="0" fontAlgn="base" hangingPunct="0">
              <a:spcBef>
                <a:spcPct val="0"/>
              </a:spcBef>
              <a:spcAft>
                <a:spcPct val="0"/>
              </a:spcAft>
              <a:defRPr sz="2600">
                <a:solidFill>
                  <a:schemeClr val="tx1"/>
                </a:solidFill>
                <a:latin typeface="Arial" charset="0"/>
                <a:cs typeface="Arial" charset="0"/>
              </a:defRPr>
            </a:lvl9pPr>
          </a:lstStyle>
          <a:p>
            <a:pPr algn="ctr" eaLnBrk="1" hangingPunct="1">
              <a:defRPr/>
            </a:pPr>
            <a:r>
              <a:rPr lang="en-GB" altLang="en-US" sz="700" dirty="0">
                <a:solidFill>
                  <a:schemeClr val="bg1"/>
                </a:solidFill>
              </a:rPr>
              <a:t>© Copyright Refuge 2015. Registered charity number 277424. A company limited by guarantee 1412276</a:t>
            </a:r>
            <a:endParaRPr lang="en-US" altLang="en-US" sz="700" dirty="0">
              <a:solidFill>
                <a:schemeClr val="bg1"/>
              </a:solidFill>
            </a:endParaRPr>
          </a:p>
        </p:txBody>
      </p:sp>
      <p:sp>
        <p:nvSpPr>
          <p:cNvPr id="6" name="Slide Number Placeholder 5">
            <a:extLst>
              <a:ext uri="{FF2B5EF4-FFF2-40B4-BE49-F238E27FC236}">
                <a16:creationId xmlns:a16="http://schemas.microsoft.com/office/drawing/2014/main" id="{65704901-932C-B840-AF63-454B1700276B}"/>
              </a:ext>
            </a:extLst>
          </p:cNvPr>
          <p:cNvSpPr>
            <a:spLocks noGrp="1"/>
          </p:cNvSpPr>
          <p:nvPr>
            <p:ph type="sldNum" sz="quarter" idx="11"/>
          </p:nvPr>
        </p:nvSpPr>
        <p:spPr>
          <a:xfrm>
            <a:off x="291935" y="6366711"/>
            <a:ext cx="2743200" cy="365125"/>
          </a:xfrm>
          <a:prstGeom prst="rect">
            <a:avLst/>
          </a:prstGeom>
        </p:spPr>
        <p:txBody>
          <a:bodyPr/>
          <a:lstStyle>
            <a:lvl1pPr>
              <a:defRPr sz="1000" b="1" i="0">
                <a:solidFill>
                  <a:schemeClr val="bg1"/>
                </a:solidFill>
                <a:latin typeface="Gibson SemBd" pitchFamily="2" charset="77"/>
              </a:defRPr>
            </a:lvl1pPr>
          </a:lstStyle>
          <a:p>
            <a:fld id="{2EF88101-C3BE-3441-86B1-825F164CB58A}" type="slidenum">
              <a:rPr lang="en-US" smtClean="0"/>
              <a:pPr/>
              <a:t>‹#›</a:t>
            </a:fld>
            <a:endParaRPr lang="en-US" sz="1000" dirty="0"/>
          </a:p>
        </p:txBody>
      </p:sp>
      <p:sp>
        <p:nvSpPr>
          <p:cNvPr id="10" name="Content Placeholder 2">
            <a:extLst>
              <a:ext uri="{FF2B5EF4-FFF2-40B4-BE49-F238E27FC236}">
                <a16:creationId xmlns:a16="http://schemas.microsoft.com/office/drawing/2014/main" id="{3A59EEE9-1FD4-0648-B98D-AC8891FF5E8C}"/>
              </a:ext>
            </a:extLst>
          </p:cNvPr>
          <p:cNvSpPr>
            <a:spLocks noGrp="1"/>
          </p:cNvSpPr>
          <p:nvPr>
            <p:ph idx="1"/>
          </p:nvPr>
        </p:nvSpPr>
        <p:spPr>
          <a:xfrm>
            <a:off x="838200" y="1747701"/>
            <a:ext cx="9422081" cy="3731937"/>
          </a:xfrm>
          <a:prstGeom prst="rect">
            <a:avLst/>
          </a:prstGeom>
        </p:spPr>
        <p:txBody>
          <a:bodyPr/>
          <a:lstStyle>
            <a:lvl1pPr>
              <a:defRPr b="0" i="0">
                <a:solidFill>
                  <a:schemeClr val="bg1"/>
                </a:solidFill>
                <a:latin typeface="Gibson" pitchFamily="2" charset="77"/>
              </a:defRPr>
            </a:lvl1pPr>
            <a:lvl2pPr>
              <a:defRPr b="0" i="0">
                <a:solidFill>
                  <a:schemeClr val="bg1"/>
                </a:solidFill>
                <a:latin typeface="Gibson" pitchFamily="2" charset="77"/>
              </a:defRPr>
            </a:lvl2pPr>
            <a:lvl3pPr>
              <a:defRPr b="0" i="0">
                <a:solidFill>
                  <a:schemeClr val="bg1"/>
                </a:solidFill>
                <a:latin typeface="Gibson" pitchFamily="2" charset="77"/>
              </a:defRPr>
            </a:lvl3pPr>
            <a:lvl4pPr>
              <a:defRPr b="0" i="0">
                <a:solidFill>
                  <a:schemeClr val="bg1"/>
                </a:solidFill>
                <a:latin typeface="Gibson" pitchFamily="2" charset="77"/>
              </a:defRPr>
            </a:lvl4pPr>
            <a:lvl5pPr>
              <a:defRPr b="0" i="0">
                <a:solidFill>
                  <a:schemeClr val="bg1"/>
                </a:solidFill>
                <a:latin typeface="Gibson" pitchFamily="2" charset="77"/>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1" name="Title 1">
            <a:extLst>
              <a:ext uri="{FF2B5EF4-FFF2-40B4-BE49-F238E27FC236}">
                <a16:creationId xmlns:a16="http://schemas.microsoft.com/office/drawing/2014/main" id="{999B902D-16B9-BE46-B6A9-C5BDEE1D9C08}"/>
              </a:ext>
            </a:extLst>
          </p:cNvPr>
          <p:cNvSpPr>
            <a:spLocks noGrp="1"/>
          </p:cNvSpPr>
          <p:nvPr>
            <p:ph type="title"/>
          </p:nvPr>
        </p:nvSpPr>
        <p:spPr>
          <a:xfrm>
            <a:off x="838200" y="365125"/>
            <a:ext cx="10657114" cy="1325563"/>
          </a:xfrm>
          <a:prstGeom prst="rect">
            <a:avLst/>
          </a:prstGeom>
        </p:spPr>
        <p:txBody>
          <a:bodyPr/>
          <a:lstStyle>
            <a:lvl1pPr>
              <a:defRPr sz="3500" b="1" i="0">
                <a:solidFill>
                  <a:schemeClr val="bg1"/>
                </a:solidFill>
                <a:latin typeface="Gibson SemBd" pitchFamily="2" charset="77"/>
              </a:defRPr>
            </a:lvl1pPr>
          </a:lstStyle>
          <a:p>
            <a:r>
              <a:rPr lang="en-GB"/>
              <a:t>Click to edit Master title style</a:t>
            </a:r>
            <a:endParaRPr lang="en-US"/>
          </a:p>
        </p:txBody>
      </p:sp>
    </p:spTree>
    <p:extLst>
      <p:ext uri="{BB962C8B-B14F-4D97-AF65-F5344CB8AC3E}">
        <p14:creationId xmlns:p14="http://schemas.microsoft.com/office/powerpoint/2010/main" val="2960610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Slide">
    <p:bg>
      <p:bgPr>
        <a:solidFill>
          <a:srgbClr val="74C0BB"/>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884AA93-6CB9-7448-8A46-B950AEC69D47}"/>
              </a:ext>
            </a:extLst>
          </p:cNvPr>
          <p:cNvSpPr>
            <a:spLocks noChangeArrowheads="1"/>
          </p:cNvSpPr>
          <p:nvPr/>
        </p:nvSpPr>
        <p:spPr bwMode="auto">
          <a:xfrm>
            <a:off x="0" y="6413622"/>
            <a:ext cx="12192000"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600">
                <a:solidFill>
                  <a:schemeClr val="tx1"/>
                </a:solidFill>
                <a:latin typeface="Arial" charset="0"/>
                <a:cs typeface="Arial" charset="0"/>
              </a:defRPr>
            </a:lvl1pPr>
            <a:lvl2pPr marL="742950" indent="-285750" eaLnBrk="0" hangingPunct="0">
              <a:defRPr sz="2600">
                <a:solidFill>
                  <a:schemeClr val="tx1"/>
                </a:solidFill>
                <a:latin typeface="Arial" charset="0"/>
                <a:cs typeface="Arial" charset="0"/>
              </a:defRPr>
            </a:lvl2pPr>
            <a:lvl3pPr marL="1143000" indent="-228600" eaLnBrk="0" hangingPunct="0">
              <a:defRPr sz="2600">
                <a:solidFill>
                  <a:schemeClr val="tx1"/>
                </a:solidFill>
                <a:latin typeface="Arial" charset="0"/>
                <a:cs typeface="Arial" charset="0"/>
              </a:defRPr>
            </a:lvl3pPr>
            <a:lvl4pPr marL="1600200" indent="-228600" eaLnBrk="0" hangingPunct="0">
              <a:defRPr sz="2600">
                <a:solidFill>
                  <a:schemeClr val="tx1"/>
                </a:solidFill>
                <a:latin typeface="Arial" charset="0"/>
                <a:cs typeface="Arial" charset="0"/>
              </a:defRPr>
            </a:lvl4pPr>
            <a:lvl5pPr marL="2057400" indent="-228600" eaLnBrk="0" hangingPunct="0">
              <a:defRPr sz="2600">
                <a:solidFill>
                  <a:schemeClr val="tx1"/>
                </a:solidFill>
                <a:latin typeface="Arial" charset="0"/>
                <a:cs typeface="Arial" charset="0"/>
              </a:defRPr>
            </a:lvl5pPr>
            <a:lvl6pPr marL="2514600" indent="-228600" algn="ctr" eaLnBrk="0" fontAlgn="base" hangingPunct="0">
              <a:spcBef>
                <a:spcPct val="0"/>
              </a:spcBef>
              <a:spcAft>
                <a:spcPct val="0"/>
              </a:spcAft>
              <a:defRPr sz="2600">
                <a:solidFill>
                  <a:schemeClr val="tx1"/>
                </a:solidFill>
                <a:latin typeface="Arial" charset="0"/>
                <a:cs typeface="Arial" charset="0"/>
              </a:defRPr>
            </a:lvl6pPr>
            <a:lvl7pPr marL="2971800" indent="-228600" algn="ctr" eaLnBrk="0" fontAlgn="base" hangingPunct="0">
              <a:spcBef>
                <a:spcPct val="0"/>
              </a:spcBef>
              <a:spcAft>
                <a:spcPct val="0"/>
              </a:spcAft>
              <a:defRPr sz="2600">
                <a:solidFill>
                  <a:schemeClr val="tx1"/>
                </a:solidFill>
                <a:latin typeface="Arial" charset="0"/>
                <a:cs typeface="Arial" charset="0"/>
              </a:defRPr>
            </a:lvl7pPr>
            <a:lvl8pPr marL="3429000" indent="-228600" algn="ctr" eaLnBrk="0" fontAlgn="base" hangingPunct="0">
              <a:spcBef>
                <a:spcPct val="0"/>
              </a:spcBef>
              <a:spcAft>
                <a:spcPct val="0"/>
              </a:spcAft>
              <a:defRPr sz="2600">
                <a:solidFill>
                  <a:schemeClr val="tx1"/>
                </a:solidFill>
                <a:latin typeface="Arial" charset="0"/>
                <a:cs typeface="Arial" charset="0"/>
              </a:defRPr>
            </a:lvl8pPr>
            <a:lvl9pPr marL="3886200" indent="-228600" algn="ctr" eaLnBrk="0" fontAlgn="base" hangingPunct="0">
              <a:spcBef>
                <a:spcPct val="0"/>
              </a:spcBef>
              <a:spcAft>
                <a:spcPct val="0"/>
              </a:spcAft>
              <a:defRPr sz="2600">
                <a:solidFill>
                  <a:schemeClr val="tx1"/>
                </a:solidFill>
                <a:latin typeface="Arial" charset="0"/>
                <a:cs typeface="Arial" charset="0"/>
              </a:defRPr>
            </a:lvl9pPr>
          </a:lstStyle>
          <a:p>
            <a:pPr algn="ctr" eaLnBrk="1" hangingPunct="1">
              <a:defRPr/>
            </a:pPr>
            <a:r>
              <a:rPr lang="en-GB" altLang="en-US" sz="700" dirty="0">
                <a:solidFill>
                  <a:schemeClr val="bg1"/>
                </a:solidFill>
              </a:rPr>
              <a:t>© Copyright Refuge 2015. Registered charity number 277424. A company limited by guarantee 1412276</a:t>
            </a:r>
            <a:endParaRPr lang="en-US" altLang="en-US" sz="700" dirty="0">
              <a:solidFill>
                <a:schemeClr val="bg1"/>
              </a:solidFill>
            </a:endParaRPr>
          </a:p>
        </p:txBody>
      </p:sp>
      <p:sp>
        <p:nvSpPr>
          <p:cNvPr id="7" name="Title 1">
            <a:extLst>
              <a:ext uri="{FF2B5EF4-FFF2-40B4-BE49-F238E27FC236}">
                <a16:creationId xmlns:a16="http://schemas.microsoft.com/office/drawing/2014/main" id="{B79AEB82-E3D5-DB47-9CA2-9DD400CCE221}"/>
              </a:ext>
            </a:extLst>
          </p:cNvPr>
          <p:cNvSpPr>
            <a:spLocks noGrp="1"/>
          </p:cNvSpPr>
          <p:nvPr>
            <p:ph type="title"/>
          </p:nvPr>
        </p:nvSpPr>
        <p:spPr>
          <a:xfrm>
            <a:off x="838200" y="365125"/>
            <a:ext cx="10657114" cy="1325563"/>
          </a:xfrm>
          <a:prstGeom prst="rect">
            <a:avLst/>
          </a:prstGeom>
        </p:spPr>
        <p:txBody>
          <a:bodyPr/>
          <a:lstStyle>
            <a:lvl1pPr>
              <a:defRPr sz="3500" b="1" i="0">
                <a:solidFill>
                  <a:schemeClr val="bg1"/>
                </a:solidFill>
                <a:latin typeface="Gibson SemBd" pitchFamily="2" charset="77"/>
              </a:defRPr>
            </a:lvl1pPr>
          </a:lstStyle>
          <a:p>
            <a:r>
              <a:rPr lang="en-GB"/>
              <a:t>Click to edit Master title style</a:t>
            </a:r>
            <a:endParaRPr lang="en-US"/>
          </a:p>
        </p:txBody>
      </p:sp>
      <p:sp>
        <p:nvSpPr>
          <p:cNvPr id="9" name="Content Placeholder 2">
            <a:extLst>
              <a:ext uri="{FF2B5EF4-FFF2-40B4-BE49-F238E27FC236}">
                <a16:creationId xmlns:a16="http://schemas.microsoft.com/office/drawing/2014/main" id="{A4BDD7E5-451F-584D-AD02-DF7E15B5EE65}"/>
              </a:ext>
            </a:extLst>
          </p:cNvPr>
          <p:cNvSpPr>
            <a:spLocks noGrp="1"/>
          </p:cNvSpPr>
          <p:nvPr>
            <p:ph idx="1"/>
          </p:nvPr>
        </p:nvSpPr>
        <p:spPr>
          <a:xfrm>
            <a:off x="838200" y="1747701"/>
            <a:ext cx="9422081" cy="3731937"/>
          </a:xfrm>
          <a:prstGeom prst="rect">
            <a:avLst/>
          </a:prstGeom>
        </p:spPr>
        <p:txBody>
          <a:bodyPr/>
          <a:lstStyle>
            <a:lvl1pPr>
              <a:defRPr b="0" i="0">
                <a:solidFill>
                  <a:schemeClr val="bg1"/>
                </a:solidFill>
                <a:latin typeface="Gibson" pitchFamily="2" charset="77"/>
              </a:defRPr>
            </a:lvl1pPr>
            <a:lvl2pPr>
              <a:defRPr b="0" i="0">
                <a:solidFill>
                  <a:schemeClr val="bg1"/>
                </a:solidFill>
                <a:latin typeface="Gibson" pitchFamily="2" charset="77"/>
              </a:defRPr>
            </a:lvl2pPr>
            <a:lvl3pPr>
              <a:defRPr b="0" i="0">
                <a:solidFill>
                  <a:schemeClr val="bg1"/>
                </a:solidFill>
                <a:latin typeface="Gibson" pitchFamily="2" charset="77"/>
              </a:defRPr>
            </a:lvl3pPr>
            <a:lvl4pPr>
              <a:defRPr b="0" i="0">
                <a:solidFill>
                  <a:schemeClr val="bg1"/>
                </a:solidFill>
                <a:latin typeface="Gibson" pitchFamily="2" charset="77"/>
              </a:defRPr>
            </a:lvl4pPr>
            <a:lvl5pPr>
              <a:defRPr b="0" i="0">
                <a:solidFill>
                  <a:schemeClr val="bg1"/>
                </a:solidFill>
                <a:latin typeface="Gibson" pitchFamily="2" charset="77"/>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8" name="Slide Number Placeholder 5">
            <a:extLst>
              <a:ext uri="{FF2B5EF4-FFF2-40B4-BE49-F238E27FC236}">
                <a16:creationId xmlns:a16="http://schemas.microsoft.com/office/drawing/2014/main" id="{FD71ED37-D575-7A45-8BE2-828220B52D43}"/>
              </a:ext>
            </a:extLst>
          </p:cNvPr>
          <p:cNvSpPr>
            <a:spLocks noGrp="1"/>
          </p:cNvSpPr>
          <p:nvPr>
            <p:ph type="sldNum" sz="quarter" idx="11"/>
          </p:nvPr>
        </p:nvSpPr>
        <p:spPr>
          <a:xfrm>
            <a:off x="291935" y="6366711"/>
            <a:ext cx="2743200" cy="365125"/>
          </a:xfrm>
          <a:prstGeom prst="rect">
            <a:avLst/>
          </a:prstGeom>
        </p:spPr>
        <p:txBody>
          <a:bodyPr/>
          <a:lstStyle>
            <a:lvl1pPr>
              <a:defRPr sz="1000" b="1" i="0">
                <a:solidFill>
                  <a:schemeClr val="bg1"/>
                </a:solidFill>
                <a:latin typeface="Gibson SemBd" pitchFamily="2" charset="77"/>
              </a:defRPr>
            </a:lvl1pPr>
          </a:lstStyle>
          <a:p>
            <a:fld id="{2EF88101-C3BE-3441-86B1-825F164CB58A}" type="slidenum">
              <a:rPr lang="en-US" smtClean="0"/>
              <a:pPr/>
              <a:t>‹#›</a:t>
            </a:fld>
            <a:endParaRPr lang="en-US" sz="1000" dirty="0"/>
          </a:p>
        </p:txBody>
      </p:sp>
    </p:spTree>
    <p:extLst>
      <p:ext uri="{BB962C8B-B14F-4D97-AF65-F5344CB8AC3E}">
        <p14:creationId xmlns:p14="http://schemas.microsoft.com/office/powerpoint/2010/main" val="232700064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2_Title Slide">
    <p:bg>
      <p:bgPr>
        <a:solidFill>
          <a:srgbClr val="FAB7C9"/>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E8ABD41-2EFC-D14E-8B08-BF3AA64D6682}"/>
              </a:ext>
            </a:extLst>
          </p:cNvPr>
          <p:cNvSpPr>
            <a:spLocks noChangeArrowheads="1"/>
          </p:cNvSpPr>
          <p:nvPr/>
        </p:nvSpPr>
        <p:spPr bwMode="auto">
          <a:xfrm>
            <a:off x="1" y="6472997"/>
            <a:ext cx="12192000"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600">
                <a:solidFill>
                  <a:schemeClr val="tx1"/>
                </a:solidFill>
                <a:latin typeface="Arial" charset="0"/>
                <a:cs typeface="Arial" charset="0"/>
              </a:defRPr>
            </a:lvl1pPr>
            <a:lvl2pPr marL="742950" indent="-285750" eaLnBrk="0" hangingPunct="0">
              <a:defRPr sz="2600">
                <a:solidFill>
                  <a:schemeClr val="tx1"/>
                </a:solidFill>
                <a:latin typeface="Arial" charset="0"/>
                <a:cs typeface="Arial" charset="0"/>
              </a:defRPr>
            </a:lvl2pPr>
            <a:lvl3pPr marL="1143000" indent="-228600" eaLnBrk="0" hangingPunct="0">
              <a:defRPr sz="2600">
                <a:solidFill>
                  <a:schemeClr val="tx1"/>
                </a:solidFill>
                <a:latin typeface="Arial" charset="0"/>
                <a:cs typeface="Arial" charset="0"/>
              </a:defRPr>
            </a:lvl3pPr>
            <a:lvl4pPr marL="1600200" indent="-228600" eaLnBrk="0" hangingPunct="0">
              <a:defRPr sz="2600">
                <a:solidFill>
                  <a:schemeClr val="tx1"/>
                </a:solidFill>
                <a:latin typeface="Arial" charset="0"/>
                <a:cs typeface="Arial" charset="0"/>
              </a:defRPr>
            </a:lvl4pPr>
            <a:lvl5pPr marL="2057400" indent="-228600" eaLnBrk="0" hangingPunct="0">
              <a:defRPr sz="2600">
                <a:solidFill>
                  <a:schemeClr val="tx1"/>
                </a:solidFill>
                <a:latin typeface="Arial" charset="0"/>
                <a:cs typeface="Arial" charset="0"/>
              </a:defRPr>
            </a:lvl5pPr>
            <a:lvl6pPr marL="2514600" indent="-228600" algn="ctr" eaLnBrk="0" fontAlgn="base" hangingPunct="0">
              <a:spcBef>
                <a:spcPct val="0"/>
              </a:spcBef>
              <a:spcAft>
                <a:spcPct val="0"/>
              </a:spcAft>
              <a:defRPr sz="2600">
                <a:solidFill>
                  <a:schemeClr val="tx1"/>
                </a:solidFill>
                <a:latin typeface="Arial" charset="0"/>
                <a:cs typeface="Arial" charset="0"/>
              </a:defRPr>
            </a:lvl6pPr>
            <a:lvl7pPr marL="2971800" indent="-228600" algn="ctr" eaLnBrk="0" fontAlgn="base" hangingPunct="0">
              <a:spcBef>
                <a:spcPct val="0"/>
              </a:spcBef>
              <a:spcAft>
                <a:spcPct val="0"/>
              </a:spcAft>
              <a:defRPr sz="2600">
                <a:solidFill>
                  <a:schemeClr val="tx1"/>
                </a:solidFill>
                <a:latin typeface="Arial" charset="0"/>
                <a:cs typeface="Arial" charset="0"/>
              </a:defRPr>
            </a:lvl7pPr>
            <a:lvl8pPr marL="3429000" indent="-228600" algn="ctr" eaLnBrk="0" fontAlgn="base" hangingPunct="0">
              <a:spcBef>
                <a:spcPct val="0"/>
              </a:spcBef>
              <a:spcAft>
                <a:spcPct val="0"/>
              </a:spcAft>
              <a:defRPr sz="2600">
                <a:solidFill>
                  <a:schemeClr val="tx1"/>
                </a:solidFill>
                <a:latin typeface="Arial" charset="0"/>
                <a:cs typeface="Arial" charset="0"/>
              </a:defRPr>
            </a:lvl8pPr>
            <a:lvl9pPr marL="3886200" indent="-228600" algn="ctr" eaLnBrk="0" fontAlgn="base" hangingPunct="0">
              <a:spcBef>
                <a:spcPct val="0"/>
              </a:spcBef>
              <a:spcAft>
                <a:spcPct val="0"/>
              </a:spcAft>
              <a:defRPr sz="2600">
                <a:solidFill>
                  <a:schemeClr val="tx1"/>
                </a:solidFill>
                <a:latin typeface="Arial" charset="0"/>
                <a:cs typeface="Arial" charset="0"/>
              </a:defRPr>
            </a:lvl9pPr>
          </a:lstStyle>
          <a:p>
            <a:pPr algn="ctr" eaLnBrk="1" hangingPunct="1">
              <a:defRPr/>
            </a:pPr>
            <a:r>
              <a:rPr lang="en-GB" altLang="en-US" sz="700" dirty="0">
                <a:solidFill>
                  <a:srgbClr val="221B3E"/>
                </a:solidFill>
              </a:rPr>
              <a:t>© Copyright Refuge 2015. Registered charity number 277424. A company limited by guarantee 1412276</a:t>
            </a:r>
            <a:endParaRPr lang="en-US" altLang="en-US" sz="700" dirty="0">
              <a:solidFill>
                <a:srgbClr val="221B3E"/>
              </a:solidFill>
            </a:endParaRPr>
          </a:p>
        </p:txBody>
      </p:sp>
      <p:sp>
        <p:nvSpPr>
          <p:cNvPr id="14" name="Rectangle 13">
            <a:extLst>
              <a:ext uri="{FF2B5EF4-FFF2-40B4-BE49-F238E27FC236}">
                <a16:creationId xmlns:a16="http://schemas.microsoft.com/office/drawing/2014/main" id="{3CC887D9-E734-9048-9DE6-DCA005625DEE}"/>
              </a:ext>
            </a:extLst>
          </p:cNvPr>
          <p:cNvSpPr/>
          <p:nvPr/>
        </p:nvSpPr>
        <p:spPr>
          <a:xfrm>
            <a:off x="10616184" y="5479638"/>
            <a:ext cx="1335024" cy="1193414"/>
          </a:xfrm>
          <a:prstGeom prst="rect">
            <a:avLst/>
          </a:prstGeom>
          <a:solidFill>
            <a:srgbClr val="FAB7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Picture 14">
            <a:extLst>
              <a:ext uri="{FF2B5EF4-FFF2-40B4-BE49-F238E27FC236}">
                <a16:creationId xmlns:a16="http://schemas.microsoft.com/office/drawing/2014/main" id="{9EE46582-B286-CA40-9EB9-285565CD6CD3}"/>
              </a:ext>
            </a:extLst>
          </p:cNvPr>
          <p:cNvPicPr>
            <a:picLocks noChangeAspect="1"/>
          </p:cNvPicPr>
          <p:nvPr/>
        </p:nvPicPr>
        <p:blipFill>
          <a:blip r:embed="rId2"/>
          <a:stretch>
            <a:fillRect/>
          </a:stretch>
        </p:blipFill>
        <p:spPr>
          <a:xfrm>
            <a:off x="10717305" y="5620271"/>
            <a:ext cx="1060167" cy="926833"/>
          </a:xfrm>
          <a:prstGeom prst="rect">
            <a:avLst/>
          </a:prstGeom>
        </p:spPr>
      </p:pic>
      <p:sp>
        <p:nvSpPr>
          <p:cNvPr id="10" name="Slide Number Placeholder 5">
            <a:extLst>
              <a:ext uri="{FF2B5EF4-FFF2-40B4-BE49-F238E27FC236}">
                <a16:creationId xmlns:a16="http://schemas.microsoft.com/office/drawing/2014/main" id="{3378B7E9-DF1B-9646-9570-DA0B81B2FA23}"/>
              </a:ext>
            </a:extLst>
          </p:cNvPr>
          <p:cNvSpPr>
            <a:spLocks noGrp="1"/>
          </p:cNvSpPr>
          <p:nvPr>
            <p:ph type="sldNum" sz="quarter" idx="11"/>
          </p:nvPr>
        </p:nvSpPr>
        <p:spPr>
          <a:xfrm>
            <a:off x="291935" y="6366711"/>
            <a:ext cx="2743200" cy="365125"/>
          </a:xfrm>
          <a:prstGeom prst="rect">
            <a:avLst/>
          </a:prstGeom>
        </p:spPr>
        <p:txBody>
          <a:bodyPr/>
          <a:lstStyle>
            <a:lvl1pPr>
              <a:defRPr sz="1000" b="1" i="0">
                <a:solidFill>
                  <a:srgbClr val="221B3E"/>
                </a:solidFill>
                <a:latin typeface="Gibson SemBd" pitchFamily="2" charset="77"/>
              </a:defRPr>
            </a:lvl1pPr>
          </a:lstStyle>
          <a:p>
            <a:fld id="{2EF88101-C3BE-3441-86B1-825F164CB58A}" type="slidenum">
              <a:rPr lang="en-US" smtClean="0"/>
              <a:pPr/>
              <a:t>‹#›</a:t>
            </a:fld>
            <a:endParaRPr lang="en-US" dirty="0"/>
          </a:p>
        </p:txBody>
      </p:sp>
      <p:sp>
        <p:nvSpPr>
          <p:cNvPr id="13" name="Content Placeholder 2">
            <a:extLst>
              <a:ext uri="{FF2B5EF4-FFF2-40B4-BE49-F238E27FC236}">
                <a16:creationId xmlns:a16="http://schemas.microsoft.com/office/drawing/2014/main" id="{B1DC1AF5-7D15-5E47-A5C1-2502E1A98281}"/>
              </a:ext>
            </a:extLst>
          </p:cNvPr>
          <p:cNvSpPr>
            <a:spLocks noGrp="1"/>
          </p:cNvSpPr>
          <p:nvPr>
            <p:ph idx="1"/>
          </p:nvPr>
        </p:nvSpPr>
        <p:spPr>
          <a:xfrm>
            <a:off x="838200" y="1747701"/>
            <a:ext cx="9422081" cy="3731937"/>
          </a:xfrm>
          <a:prstGeom prst="rect">
            <a:avLst/>
          </a:prstGeom>
        </p:spPr>
        <p:txBody>
          <a:bodyPr/>
          <a:lstStyle>
            <a:lvl1pPr>
              <a:defRPr b="0" i="0">
                <a:solidFill>
                  <a:srgbClr val="221B3E"/>
                </a:solidFill>
                <a:latin typeface="Gibson" pitchFamily="2" charset="77"/>
              </a:defRPr>
            </a:lvl1pPr>
            <a:lvl2pPr>
              <a:defRPr b="0" i="0">
                <a:solidFill>
                  <a:srgbClr val="221B3E"/>
                </a:solidFill>
                <a:latin typeface="Gibson" pitchFamily="2" charset="77"/>
              </a:defRPr>
            </a:lvl2pPr>
            <a:lvl3pPr>
              <a:defRPr b="0" i="0">
                <a:solidFill>
                  <a:srgbClr val="221B3E"/>
                </a:solidFill>
                <a:latin typeface="Gibson" pitchFamily="2" charset="77"/>
              </a:defRPr>
            </a:lvl3pPr>
            <a:lvl4pPr>
              <a:defRPr b="0" i="0">
                <a:solidFill>
                  <a:srgbClr val="221B3E"/>
                </a:solidFill>
                <a:latin typeface="Gibson" pitchFamily="2" charset="77"/>
              </a:defRPr>
            </a:lvl4pPr>
            <a:lvl5pPr>
              <a:defRPr b="0" i="0">
                <a:solidFill>
                  <a:srgbClr val="221B3E"/>
                </a:solidFill>
                <a:latin typeface="Gibson" pitchFamily="2" charset="77"/>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6" name="Title 1">
            <a:extLst>
              <a:ext uri="{FF2B5EF4-FFF2-40B4-BE49-F238E27FC236}">
                <a16:creationId xmlns:a16="http://schemas.microsoft.com/office/drawing/2014/main" id="{2CF54E32-5783-B746-BA41-33674E5C1576}"/>
              </a:ext>
            </a:extLst>
          </p:cNvPr>
          <p:cNvSpPr>
            <a:spLocks noGrp="1"/>
          </p:cNvSpPr>
          <p:nvPr>
            <p:ph type="title"/>
          </p:nvPr>
        </p:nvSpPr>
        <p:spPr>
          <a:xfrm>
            <a:off x="838200" y="365125"/>
            <a:ext cx="10657114" cy="1325563"/>
          </a:xfrm>
          <a:prstGeom prst="rect">
            <a:avLst/>
          </a:prstGeom>
        </p:spPr>
        <p:txBody>
          <a:bodyPr/>
          <a:lstStyle>
            <a:lvl1pPr>
              <a:defRPr sz="3500" b="1" i="0">
                <a:solidFill>
                  <a:srgbClr val="221B3E"/>
                </a:solidFill>
                <a:latin typeface="Gibson SemBd" pitchFamily="2" charset="77"/>
              </a:defRPr>
            </a:lvl1pPr>
          </a:lstStyle>
          <a:p>
            <a:r>
              <a:rPr lang="en-GB"/>
              <a:t>Click to edit Master title style</a:t>
            </a:r>
            <a:endParaRPr lang="en-US"/>
          </a:p>
        </p:txBody>
      </p:sp>
    </p:spTree>
    <p:extLst>
      <p:ext uri="{BB962C8B-B14F-4D97-AF65-F5344CB8AC3E}">
        <p14:creationId xmlns:p14="http://schemas.microsoft.com/office/powerpoint/2010/main" val="427976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3_Title Slide">
    <p:bg>
      <p:bgPr>
        <a:solidFill>
          <a:srgbClr val="221B3E"/>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B590A58-9995-454D-869D-FFE2984DDF4C}"/>
              </a:ext>
            </a:extLst>
          </p:cNvPr>
          <p:cNvSpPr>
            <a:spLocks noChangeArrowheads="1"/>
          </p:cNvSpPr>
          <p:nvPr/>
        </p:nvSpPr>
        <p:spPr bwMode="auto">
          <a:xfrm>
            <a:off x="1" y="6472997"/>
            <a:ext cx="12192000"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600">
                <a:solidFill>
                  <a:schemeClr val="tx1"/>
                </a:solidFill>
                <a:latin typeface="Arial" charset="0"/>
                <a:cs typeface="Arial" charset="0"/>
              </a:defRPr>
            </a:lvl1pPr>
            <a:lvl2pPr marL="742950" indent="-285750" eaLnBrk="0" hangingPunct="0">
              <a:defRPr sz="2600">
                <a:solidFill>
                  <a:schemeClr val="tx1"/>
                </a:solidFill>
                <a:latin typeface="Arial" charset="0"/>
                <a:cs typeface="Arial" charset="0"/>
              </a:defRPr>
            </a:lvl2pPr>
            <a:lvl3pPr marL="1143000" indent="-228600" eaLnBrk="0" hangingPunct="0">
              <a:defRPr sz="2600">
                <a:solidFill>
                  <a:schemeClr val="tx1"/>
                </a:solidFill>
                <a:latin typeface="Arial" charset="0"/>
                <a:cs typeface="Arial" charset="0"/>
              </a:defRPr>
            </a:lvl3pPr>
            <a:lvl4pPr marL="1600200" indent="-228600" eaLnBrk="0" hangingPunct="0">
              <a:defRPr sz="2600">
                <a:solidFill>
                  <a:schemeClr val="tx1"/>
                </a:solidFill>
                <a:latin typeface="Arial" charset="0"/>
                <a:cs typeface="Arial" charset="0"/>
              </a:defRPr>
            </a:lvl4pPr>
            <a:lvl5pPr marL="2057400" indent="-228600" eaLnBrk="0" hangingPunct="0">
              <a:defRPr sz="2600">
                <a:solidFill>
                  <a:schemeClr val="tx1"/>
                </a:solidFill>
                <a:latin typeface="Arial" charset="0"/>
                <a:cs typeface="Arial" charset="0"/>
              </a:defRPr>
            </a:lvl5pPr>
            <a:lvl6pPr marL="2514600" indent="-228600" algn="ctr" eaLnBrk="0" fontAlgn="base" hangingPunct="0">
              <a:spcBef>
                <a:spcPct val="0"/>
              </a:spcBef>
              <a:spcAft>
                <a:spcPct val="0"/>
              </a:spcAft>
              <a:defRPr sz="2600">
                <a:solidFill>
                  <a:schemeClr val="tx1"/>
                </a:solidFill>
                <a:latin typeface="Arial" charset="0"/>
                <a:cs typeface="Arial" charset="0"/>
              </a:defRPr>
            </a:lvl6pPr>
            <a:lvl7pPr marL="2971800" indent="-228600" algn="ctr" eaLnBrk="0" fontAlgn="base" hangingPunct="0">
              <a:spcBef>
                <a:spcPct val="0"/>
              </a:spcBef>
              <a:spcAft>
                <a:spcPct val="0"/>
              </a:spcAft>
              <a:defRPr sz="2600">
                <a:solidFill>
                  <a:schemeClr val="tx1"/>
                </a:solidFill>
                <a:latin typeface="Arial" charset="0"/>
                <a:cs typeface="Arial" charset="0"/>
              </a:defRPr>
            </a:lvl7pPr>
            <a:lvl8pPr marL="3429000" indent="-228600" algn="ctr" eaLnBrk="0" fontAlgn="base" hangingPunct="0">
              <a:spcBef>
                <a:spcPct val="0"/>
              </a:spcBef>
              <a:spcAft>
                <a:spcPct val="0"/>
              </a:spcAft>
              <a:defRPr sz="2600">
                <a:solidFill>
                  <a:schemeClr val="tx1"/>
                </a:solidFill>
                <a:latin typeface="Arial" charset="0"/>
                <a:cs typeface="Arial" charset="0"/>
              </a:defRPr>
            </a:lvl8pPr>
            <a:lvl9pPr marL="3886200" indent="-228600" algn="ctr" eaLnBrk="0" fontAlgn="base" hangingPunct="0">
              <a:spcBef>
                <a:spcPct val="0"/>
              </a:spcBef>
              <a:spcAft>
                <a:spcPct val="0"/>
              </a:spcAft>
              <a:defRPr sz="2600">
                <a:solidFill>
                  <a:schemeClr val="tx1"/>
                </a:solidFill>
                <a:latin typeface="Arial" charset="0"/>
                <a:cs typeface="Arial" charset="0"/>
              </a:defRPr>
            </a:lvl9pPr>
          </a:lstStyle>
          <a:p>
            <a:pPr algn="ctr" eaLnBrk="1" hangingPunct="1">
              <a:defRPr/>
            </a:pPr>
            <a:r>
              <a:rPr lang="en-GB" altLang="en-US" sz="700" dirty="0">
                <a:solidFill>
                  <a:schemeClr val="bg1"/>
                </a:solidFill>
              </a:rPr>
              <a:t>© Copyright Refuge 2015. Registered charity number 277424. A company limited by guarantee 1412276</a:t>
            </a:r>
            <a:endParaRPr lang="en-US" altLang="en-US" sz="700" dirty="0">
              <a:solidFill>
                <a:schemeClr val="bg1"/>
              </a:solidFill>
            </a:endParaRPr>
          </a:p>
        </p:txBody>
      </p:sp>
      <p:sp>
        <p:nvSpPr>
          <p:cNvPr id="7" name="Slide Number Placeholder 5">
            <a:extLst>
              <a:ext uri="{FF2B5EF4-FFF2-40B4-BE49-F238E27FC236}">
                <a16:creationId xmlns:a16="http://schemas.microsoft.com/office/drawing/2014/main" id="{59D6D234-187D-0E46-BF5C-5E94FCA87E8C}"/>
              </a:ext>
            </a:extLst>
          </p:cNvPr>
          <p:cNvSpPr>
            <a:spLocks noGrp="1"/>
          </p:cNvSpPr>
          <p:nvPr>
            <p:ph type="sldNum" sz="quarter" idx="11"/>
          </p:nvPr>
        </p:nvSpPr>
        <p:spPr>
          <a:xfrm>
            <a:off x="291935" y="6366711"/>
            <a:ext cx="2743200" cy="365125"/>
          </a:xfrm>
          <a:prstGeom prst="rect">
            <a:avLst/>
          </a:prstGeom>
        </p:spPr>
        <p:txBody>
          <a:bodyPr/>
          <a:lstStyle>
            <a:lvl1pPr>
              <a:defRPr sz="1000" b="1" i="0">
                <a:solidFill>
                  <a:schemeClr val="bg1"/>
                </a:solidFill>
                <a:latin typeface="Gibson SemBd" pitchFamily="2" charset="77"/>
              </a:defRPr>
            </a:lvl1pPr>
          </a:lstStyle>
          <a:p>
            <a:fld id="{2EF88101-C3BE-3441-86B1-825F164CB58A}" type="slidenum">
              <a:rPr lang="en-US" smtClean="0"/>
              <a:pPr/>
              <a:t>‹#›</a:t>
            </a:fld>
            <a:endParaRPr lang="en-US" sz="1000" dirty="0"/>
          </a:p>
        </p:txBody>
      </p:sp>
      <p:sp>
        <p:nvSpPr>
          <p:cNvPr id="10" name="Content Placeholder 2">
            <a:extLst>
              <a:ext uri="{FF2B5EF4-FFF2-40B4-BE49-F238E27FC236}">
                <a16:creationId xmlns:a16="http://schemas.microsoft.com/office/drawing/2014/main" id="{A0AE8ADC-AA2A-764F-88CE-2DBAD2D3D46F}"/>
              </a:ext>
            </a:extLst>
          </p:cNvPr>
          <p:cNvSpPr>
            <a:spLocks noGrp="1"/>
          </p:cNvSpPr>
          <p:nvPr>
            <p:ph idx="1"/>
          </p:nvPr>
        </p:nvSpPr>
        <p:spPr>
          <a:xfrm>
            <a:off x="838200" y="1747701"/>
            <a:ext cx="9422081" cy="3731937"/>
          </a:xfrm>
          <a:prstGeom prst="rect">
            <a:avLst/>
          </a:prstGeom>
        </p:spPr>
        <p:txBody>
          <a:bodyPr/>
          <a:lstStyle>
            <a:lvl1pPr>
              <a:defRPr b="0" i="0">
                <a:solidFill>
                  <a:schemeClr val="bg1"/>
                </a:solidFill>
                <a:latin typeface="Gibson" pitchFamily="2" charset="77"/>
              </a:defRPr>
            </a:lvl1pPr>
            <a:lvl2pPr>
              <a:defRPr b="0" i="0">
                <a:solidFill>
                  <a:schemeClr val="bg1"/>
                </a:solidFill>
                <a:latin typeface="Gibson" pitchFamily="2" charset="77"/>
              </a:defRPr>
            </a:lvl2pPr>
            <a:lvl3pPr>
              <a:defRPr b="0" i="0">
                <a:solidFill>
                  <a:schemeClr val="bg1"/>
                </a:solidFill>
                <a:latin typeface="Gibson" pitchFamily="2" charset="77"/>
              </a:defRPr>
            </a:lvl3pPr>
            <a:lvl4pPr>
              <a:defRPr b="0" i="0">
                <a:solidFill>
                  <a:schemeClr val="bg1"/>
                </a:solidFill>
                <a:latin typeface="Gibson" pitchFamily="2" charset="77"/>
              </a:defRPr>
            </a:lvl4pPr>
            <a:lvl5pPr>
              <a:defRPr b="0" i="0">
                <a:solidFill>
                  <a:schemeClr val="bg1"/>
                </a:solidFill>
                <a:latin typeface="Gibson" pitchFamily="2" charset="77"/>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2" name="Title 1">
            <a:extLst>
              <a:ext uri="{FF2B5EF4-FFF2-40B4-BE49-F238E27FC236}">
                <a16:creationId xmlns:a16="http://schemas.microsoft.com/office/drawing/2014/main" id="{6844AD22-273D-9843-A227-A7AC8BB721D7}"/>
              </a:ext>
            </a:extLst>
          </p:cNvPr>
          <p:cNvSpPr>
            <a:spLocks noGrp="1"/>
          </p:cNvSpPr>
          <p:nvPr>
            <p:ph type="title"/>
          </p:nvPr>
        </p:nvSpPr>
        <p:spPr>
          <a:xfrm>
            <a:off x="838200" y="365125"/>
            <a:ext cx="10657114" cy="1325563"/>
          </a:xfrm>
          <a:prstGeom prst="rect">
            <a:avLst/>
          </a:prstGeom>
        </p:spPr>
        <p:txBody>
          <a:bodyPr/>
          <a:lstStyle>
            <a:lvl1pPr>
              <a:defRPr sz="3500" b="1" i="0">
                <a:solidFill>
                  <a:schemeClr val="bg1"/>
                </a:solidFill>
                <a:latin typeface="Gibson SemBd" pitchFamily="2" charset="77"/>
              </a:defRPr>
            </a:lvl1pPr>
          </a:lstStyle>
          <a:p>
            <a:r>
              <a:rPr lang="en-GB"/>
              <a:t>Click to edit Master title style</a:t>
            </a:r>
            <a:endParaRPr lang="en-US"/>
          </a:p>
        </p:txBody>
      </p:sp>
    </p:spTree>
    <p:extLst>
      <p:ext uri="{BB962C8B-B14F-4D97-AF65-F5344CB8AC3E}">
        <p14:creationId xmlns:p14="http://schemas.microsoft.com/office/powerpoint/2010/main" val="3314913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5E0D8-7584-5443-9E55-2288F4065FF3}"/>
              </a:ext>
            </a:extLst>
          </p:cNvPr>
          <p:cNvSpPr>
            <a:spLocks noGrp="1"/>
          </p:cNvSpPr>
          <p:nvPr>
            <p:ph type="title"/>
          </p:nvPr>
        </p:nvSpPr>
        <p:spPr>
          <a:xfrm>
            <a:off x="838200" y="365125"/>
            <a:ext cx="10515600" cy="1325563"/>
          </a:xfrm>
          <a:prstGeom prst="rect">
            <a:avLst/>
          </a:prstGeom>
        </p:spPr>
        <p:txBody>
          <a:bodyPr/>
          <a:lstStyle>
            <a:lvl1pPr>
              <a:defRPr b="1" i="0">
                <a:latin typeface="Gibson SemBd" pitchFamily="2" charset="77"/>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01A2EDEB-195D-0943-B24E-63B510B329FF}"/>
              </a:ext>
            </a:extLst>
          </p:cNvPr>
          <p:cNvSpPr>
            <a:spLocks noGrp="1"/>
          </p:cNvSpPr>
          <p:nvPr>
            <p:ph idx="1"/>
          </p:nvPr>
        </p:nvSpPr>
        <p:spPr>
          <a:xfrm>
            <a:off x="838200" y="1825625"/>
            <a:ext cx="10515600" cy="4351338"/>
          </a:xfrm>
          <a:prstGeom prst="rect">
            <a:avLst/>
          </a:prstGeom>
        </p:spPr>
        <p:txBody>
          <a:bodyPr/>
          <a:lstStyle>
            <a:lvl1pPr>
              <a:defRPr b="0" i="0">
                <a:latin typeface="Gibson" pitchFamily="2" charset="77"/>
              </a:defRPr>
            </a:lvl1pPr>
            <a:lvl2pPr>
              <a:defRPr b="0" i="0">
                <a:latin typeface="Gibson" pitchFamily="2" charset="77"/>
              </a:defRPr>
            </a:lvl2pPr>
            <a:lvl3pPr>
              <a:defRPr b="0" i="0">
                <a:latin typeface="Gibson" pitchFamily="2" charset="77"/>
              </a:defRPr>
            </a:lvl3pPr>
            <a:lvl4pPr>
              <a:defRPr b="0" i="0">
                <a:latin typeface="Gibson" pitchFamily="2" charset="77"/>
              </a:defRPr>
            </a:lvl4pPr>
            <a:lvl5pPr>
              <a:defRPr b="0" i="0">
                <a:latin typeface="Gibson" pitchFamily="2" charset="77"/>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8A24C69-163A-DC4D-8028-E315F6A5B7DE}"/>
              </a:ext>
            </a:extLst>
          </p:cNvPr>
          <p:cNvSpPr>
            <a:spLocks noGrp="1"/>
          </p:cNvSpPr>
          <p:nvPr>
            <p:ph type="dt" sz="half" idx="10"/>
          </p:nvPr>
        </p:nvSpPr>
        <p:spPr>
          <a:xfrm>
            <a:off x="838200" y="6415984"/>
            <a:ext cx="2743200" cy="365125"/>
          </a:xfrm>
          <a:prstGeom prst="rect">
            <a:avLst/>
          </a:prstGeom>
        </p:spPr>
        <p:txBody>
          <a:bodyPr/>
          <a:lstStyle>
            <a:lvl1pPr>
              <a:defRPr sz="1200" b="1" i="0">
                <a:latin typeface="Gibson SemBd" pitchFamily="2" charset="77"/>
              </a:defRPr>
            </a:lvl1pPr>
          </a:lstStyle>
          <a:p>
            <a:endParaRPr lang="en-US" sz="1200" dirty="0"/>
          </a:p>
        </p:txBody>
      </p:sp>
    </p:spTree>
    <p:extLst>
      <p:ext uri="{BB962C8B-B14F-4D97-AF65-F5344CB8AC3E}">
        <p14:creationId xmlns:p14="http://schemas.microsoft.com/office/powerpoint/2010/main" val="692484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0C441A-7BB4-9B41-AA12-E68D670434E3}"/>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6CB6390F-895D-FD41-85AE-ADB7DE3BC5A9}"/>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BD8594F-AE62-C94D-9C43-FF68873C2B48}"/>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5" name="Footer Placeholder 4">
            <a:extLst>
              <a:ext uri="{FF2B5EF4-FFF2-40B4-BE49-F238E27FC236}">
                <a16:creationId xmlns:a16="http://schemas.microsoft.com/office/drawing/2014/main" id="{B276A37A-457A-554B-B1F9-74336628360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C1DF2C6A-3A3F-E041-B94F-A9D40748496A}"/>
              </a:ext>
            </a:extLst>
          </p:cNvPr>
          <p:cNvSpPr>
            <a:spLocks noGrp="1"/>
          </p:cNvSpPr>
          <p:nvPr>
            <p:ph type="sldNum" sz="quarter" idx="12"/>
          </p:nvPr>
        </p:nvSpPr>
        <p:spPr>
          <a:xfrm>
            <a:off x="8153400" y="7111092"/>
            <a:ext cx="2743200" cy="365125"/>
          </a:xfrm>
          <a:prstGeom prst="rect">
            <a:avLst/>
          </a:prstGeom>
        </p:spPr>
        <p:txBody>
          <a:bodyPr/>
          <a:lstStyle/>
          <a:p>
            <a:fld id="{2EF88101-C3BE-3441-86B1-825F164CB58A}" type="slidenum">
              <a:rPr lang="en-US" smtClean="0"/>
              <a:t>‹#›</a:t>
            </a:fld>
            <a:endParaRPr lang="en-US" dirty="0"/>
          </a:p>
        </p:txBody>
      </p:sp>
    </p:spTree>
    <p:extLst>
      <p:ext uri="{BB962C8B-B14F-4D97-AF65-F5344CB8AC3E}">
        <p14:creationId xmlns:p14="http://schemas.microsoft.com/office/powerpoint/2010/main" val="13730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4593E-32AA-9B42-AAF6-7C2137CF0328}"/>
              </a:ext>
            </a:extLst>
          </p:cNvPr>
          <p:cNvSpPr>
            <a:spLocks noGrp="1"/>
          </p:cNvSpPr>
          <p:nvPr>
            <p:ph type="title"/>
          </p:nvPr>
        </p:nvSpPr>
        <p:spPr>
          <a:xfrm>
            <a:off x="2895600" y="365125"/>
            <a:ext cx="10515600" cy="1325563"/>
          </a:xfrm>
          <a:prstGeom prst="rect">
            <a:avLst/>
          </a:prstGeom>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FE469008-74F6-0345-99BD-9AE0B5F3698F}"/>
              </a:ext>
            </a:extLst>
          </p:cNvPr>
          <p:cNvSpPr>
            <a:spLocks noGrp="1"/>
          </p:cNvSpPr>
          <p:nvPr>
            <p:ph sz="half" idx="1"/>
          </p:nvPr>
        </p:nvSpPr>
        <p:spPr>
          <a:xfrm>
            <a:off x="838200" y="1825625"/>
            <a:ext cx="5181600" cy="435133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41562012-F4B3-3146-A0DD-FE836FF6D4F4}"/>
              </a:ext>
            </a:extLst>
          </p:cNvPr>
          <p:cNvSpPr>
            <a:spLocks noGrp="1"/>
          </p:cNvSpPr>
          <p:nvPr>
            <p:ph sz="half" idx="2"/>
          </p:nvPr>
        </p:nvSpPr>
        <p:spPr>
          <a:xfrm>
            <a:off x="6172200" y="1825625"/>
            <a:ext cx="5181600" cy="435133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510B976E-0117-4543-A17C-E294766C1323}"/>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6" name="Footer Placeholder 5">
            <a:extLst>
              <a:ext uri="{FF2B5EF4-FFF2-40B4-BE49-F238E27FC236}">
                <a16:creationId xmlns:a16="http://schemas.microsoft.com/office/drawing/2014/main" id="{C061B702-79B6-E648-9F1A-570431273FC7}"/>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10162FA3-DE07-8D41-9A16-91CEFE31C642}"/>
              </a:ext>
            </a:extLst>
          </p:cNvPr>
          <p:cNvSpPr>
            <a:spLocks noGrp="1"/>
          </p:cNvSpPr>
          <p:nvPr>
            <p:ph type="sldNum" sz="quarter" idx="12"/>
          </p:nvPr>
        </p:nvSpPr>
        <p:spPr>
          <a:xfrm>
            <a:off x="8153400" y="7111092"/>
            <a:ext cx="2743200" cy="365125"/>
          </a:xfrm>
          <a:prstGeom prst="rect">
            <a:avLst/>
          </a:prstGeom>
        </p:spPr>
        <p:txBody>
          <a:bodyPr/>
          <a:lstStyle/>
          <a:p>
            <a:fld id="{2EF88101-C3BE-3441-86B1-825F164CB58A}" type="slidenum">
              <a:rPr lang="en-US" smtClean="0"/>
              <a:t>‹#›</a:t>
            </a:fld>
            <a:endParaRPr lang="en-US" dirty="0"/>
          </a:p>
        </p:txBody>
      </p:sp>
    </p:spTree>
    <p:extLst>
      <p:ext uri="{BB962C8B-B14F-4D97-AF65-F5344CB8AC3E}">
        <p14:creationId xmlns:p14="http://schemas.microsoft.com/office/powerpoint/2010/main" val="3255536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AE97F-97B7-0444-A80C-D5F54A4C17FE}"/>
              </a:ext>
            </a:extLst>
          </p:cNvPr>
          <p:cNvSpPr>
            <a:spLocks noGrp="1"/>
          </p:cNvSpPr>
          <p:nvPr>
            <p:ph type="title"/>
          </p:nvPr>
        </p:nvSpPr>
        <p:spPr>
          <a:xfrm>
            <a:off x="839788" y="365125"/>
            <a:ext cx="10515600" cy="1325563"/>
          </a:xfrm>
          <a:prstGeom prst="rect">
            <a:avLst/>
          </a:prstGeo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262BE016-B024-D243-ABBF-0D21015AAD9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D4CF3433-E7C8-2D4D-9E8C-9462E72A80BF}"/>
              </a:ext>
            </a:extLst>
          </p:cNvPr>
          <p:cNvSpPr>
            <a:spLocks noGrp="1"/>
          </p:cNvSpPr>
          <p:nvPr>
            <p:ph sz="half" idx="2"/>
          </p:nvPr>
        </p:nvSpPr>
        <p:spPr>
          <a:xfrm>
            <a:off x="839788" y="2505075"/>
            <a:ext cx="5157787" cy="368458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C501F441-58BB-2B49-AC55-D0683CE78ED8}"/>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E4693DC-2D8D-EA46-A176-4816BDEC97E0}"/>
              </a:ext>
            </a:extLst>
          </p:cNvPr>
          <p:cNvSpPr>
            <a:spLocks noGrp="1"/>
          </p:cNvSpPr>
          <p:nvPr>
            <p:ph sz="quarter" idx="4"/>
          </p:nvPr>
        </p:nvSpPr>
        <p:spPr>
          <a:xfrm>
            <a:off x="6172200" y="2505075"/>
            <a:ext cx="5183188" cy="368458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B2FDDFB4-36E8-9A49-92A7-3B5C66AD3F0C}"/>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8" name="Footer Placeholder 7">
            <a:extLst>
              <a:ext uri="{FF2B5EF4-FFF2-40B4-BE49-F238E27FC236}">
                <a16:creationId xmlns:a16="http://schemas.microsoft.com/office/drawing/2014/main" id="{EB83D2E2-77A9-B34F-B16F-65A6C71FF942}"/>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9" name="Slide Number Placeholder 8">
            <a:extLst>
              <a:ext uri="{FF2B5EF4-FFF2-40B4-BE49-F238E27FC236}">
                <a16:creationId xmlns:a16="http://schemas.microsoft.com/office/drawing/2014/main" id="{E5878F4A-AB39-B242-AD4B-1E4F5958E74E}"/>
              </a:ext>
            </a:extLst>
          </p:cNvPr>
          <p:cNvSpPr>
            <a:spLocks noGrp="1"/>
          </p:cNvSpPr>
          <p:nvPr>
            <p:ph type="sldNum" sz="quarter" idx="12"/>
          </p:nvPr>
        </p:nvSpPr>
        <p:spPr>
          <a:xfrm>
            <a:off x="8153400" y="7111092"/>
            <a:ext cx="2743200" cy="365125"/>
          </a:xfrm>
          <a:prstGeom prst="rect">
            <a:avLst/>
          </a:prstGeom>
        </p:spPr>
        <p:txBody>
          <a:bodyPr/>
          <a:lstStyle/>
          <a:p>
            <a:fld id="{2EF88101-C3BE-3441-86B1-825F164CB58A}" type="slidenum">
              <a:rPr lang="en-US" smtClean="0"/>
              <a:t>‹#›</a:t>
            </a:fld>
            <a:endParaRPr lang="en-US" dirty="0"/>
          </a:p>
        </p:txBody>
      </p:sp>
    </p:spTree>
    <p:extLst>
      <p:ext uri="{BB962C8B-B14F-4D97-AF65-F5344CB8AC3E}">
        <p14:creationId xmlns:p14="http://schemas.microsoft.com/office/powerpoint/2010/main" val="2939395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751F8A-0A36-8C45-97E2-AA61C58F67F4}"/>
              </a:ext>
            </a:extLst>
          </p:cNvPr>
          <p:cNvPicPr>
            <a:picLocks noChangeAspect="1"/>
          </p:cNvPicPr>
          <p:nvPr/>
        </p:nvPicPr>
        <p:blipFill>
          <a:blip r:embed="rId17"/>
          <a:stretch>
            <a:fillRect/>
          </a:stretch>
        </p:blipFill>
        <p:spPr>
          <a:xfrm>
            <a:off x="10725705" y="5626551"/>
            <a:ext cx="1038480" cy="907143"/>
          </a:xfrm>
          <a:prstGeom prst="rect">
            <a:avLst/>
          </a:prstGeom>
        </p:spPr>
      </p:pic>
    </p:spTree>
    <p:extLst>
      <p:ext uri="{BB962C8B-B14F-4D97-AF65-F5344CB8AC3E}">
        <p14:creationId xmlns:p14="http://schemas.microsoft.com/office/powerpoint/2010/main" val="769056659"/>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77" r:id="rId13"/>
    <p:sldLayoutId id="2147483678" r:id="rId14"/>
    <p:sldLayoutId id="2147483679"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33B1689-FF9E-0A41-8121-E849FD3D0B47}"/>
              </a:ext>
            </a:extLst>
          </p:cNvPr>
          <p:cNvGrpSpPr/>
          <p:nvPr/>
        </p:nvGrpSpPr>
        <p:grpSpPr>
          <a:xfrm>
            <a:off x="1966291" y="1724175"/>
            <a:ext cx="7769166" cy="2711775"/>
            <a:chOff x="1128091" y="1724175"/>
            <a:chExt cx="7769166" cy="2711775"/>
          </a:xfrm>
        </p:grpSpPr>
        <p:sp>
          <p:nvSpPr>
            <p:cNvPr id="7" name="TextBox 6">
              <a:extLst>
                <a:ext uri="{FF2B5EF4-FFF2-40B4-BE49-F238E27FC236}">
                  <a16:creationId xmlns:a16="http://schemas.microsoft.com/office/drawing/2014/main" id="{6EEFD0C7-E46A-144B-82DA-915A7F95F6B7}"/>
                </a:ext>
              </a:extLst>
            </p:cNvPr>
            <p:cNvSpPr txBox="1"/>
            <p:nvPr/>
          </p:nvSpPr>
          <p:spPr>
            <a:xfrm>
              <a:off x="1128091" y="1724175"/>
              <a:ext cx="4419600" cy="861774"/>
            </a:xfrm>
            <a:prstGeom prst="rect">
              <a:avLst/>
            </a:prstGeom>
            <a:noFill/>
          </p:spPr>
          <p:txBody>
            <a:bodyPr wrap="square" rtlCol="0">
              <a:spAutoFit/>
            </a:bodyPr>
            <a:lstStyle/>
            <a:p>
              <a:pPr algn="ctr"/>
              <a:endParaRPr lang="en-US" sz="5000" b="1" dirty="0">
                <a:solidFill>
                  <a:schemeClr val="bg1"/>
                </a:solidFill>
                <a:latin typeface="Gibson SemBd" pitchFamily="2" charset="77"/>
              </a:endParaRPr>
            </a:p>
          </p:txBody>
        </p:sp>
        <p:pic>
          <p:nvPicPr>
            <p:cNvPr id="5" name="Picture 4">
              <a:extLst>
                <a:ext uri="{FF2B5EF4-FFF2-40B4-BE49-F238E27FC236}">
                  <a16:creationId xmlns:a16="http://schemas.microsoft.com/office/drawing/2014/main" id="{BF0B2508-F36A-534F-9D6A-0AE484682A76}"/>
                </a:ext>
              </a:extLst>
            </p:cNvPr>
            <p:cNvPicPr>
              <a:picLocks noChangeAspect="1"/>
            </p:cNvPicPr>
            <p:nvPr/>
          </p:nvPicPr>
          <p:blipFill>
            <a:blip r:embed="rId3"/>
            <a:stretch>
              <a:fillRect/>
            </a:stretch>
          </p:blipFill>
          <p:spPr>
            <a:xfrm>
              <a:off x="6533628" y="2371250"/>
              <a:ext cx="2363629" cy="2064700"/>
            </a:xfrm>
            <a:prstGeom prst="rect">
              <a:avLst/>
            </a:prstGeom>
          </p:spPr>
        </p:pic>
      </p:grpSp>
      <p:sp>
        <p:nvSpPr>
          <p:cNvPr id="3" name="TextBox 2">
            <a:extLst>
              <a:ext uri="{FF2B5EF4-FFF2-40B4-BE49-F238E27FC236}">
                <a16:creationId xmlns:a16="http://schemas.microsoft.com/office/drawing/2014/main" id="{22B565AE-DC41-A09D-3F6E-3D2210325788}"/>
              </a:ext>
            </a:extLst>
          </p:cNvPr>
          <p:cNvSpPr txBox="1"/>
          <p:nvPr/>
        </p:nvSpPr>
        <p:spPr>
          <a:xfrm>
            <a:off x="605458" y="1724175"/>
            <a:ext cx="7435299" cy="4401205"/>
          </a:xfrm>
          <a:prstGeom prst="rect">
            <a:avLst/>
          </a:prstGeom>
          <a:noFill/>
        </p:spPr>
        <p:txBody>
          <a:bodyPr wrap="square" rtlCol="0">
            <a:spAutoFit/>
          </a:bodyPr>
          <a:lstStyle/>
          <a:p>
            <a:r>
              <a:rPr lang="en-GB" sz="3500" b="1" dirty="0">
                <a:solidFill>
                  <a:schemeClr val="bg1"/>
                </a:solidFill>
                <a:latin typeface="Calibri" panose="020F0502020204030204" pitchFamily="34" charset="0"/>
                <a:ea typeface="Calibri" panose="020F0502020204030204" pitchFamily="34" charset="0"/>
                <a:cs typeface="Calibri" panose="020F0502020204030204" pitchFamily="34" charset="0"/>
              </a:rPr>
              <a:t>Complaints Report</a:t>
            </a:r>
          </a:p>
          <a:p>
            <a:endParaRPr lang="en-GB" sz="35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r>
              <a:rPr lang="en-GB" sz="3500" b="1" dirty="0">
                <a:solidFill>
                  <a:schemeClr val="bg1"/>
                </a:solidFill>
                <a:latin typeface="Calibri" panose="020F0502020204030204" pitchFamily="34" charset="0"/>
                <a:ea typeface="Calibri" panose="020F0502020204030204" pitchFamily="34" charset="0"/>
                <a:cs typeface="Calibri" panose="020F0502020204030204" pitchFamily="34" charset="0"/>
              </a:rPr>
              <a:t>Spotlight on Refuge’s Landlord Function</a:t>
            </a:r>
          </a:p>
          <a:p>
            <a:endParaRPr lang="en-GB" sz="35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r>
              <a:rPr lang="en-GB" sz="3500" b="1" dirty="0">
                <a:solidFill>
                  <a:schemeClr val="bg1"/>
                </a:solidFill>
                <a:latin typeface="Calibri" panose="020F0502020204030204" pitchFamily="34" charset="0"/>
                <a:ea typeface="Calibri" panose="020F0502020204030204" pitchFamily="34" charset="0"/>
                <a:cs typeface="Calibri" panose="020F0502020204030204" pitchFamily="34" charset="0"/>
              </a:rPr>
              <a:t>April 2023 – March 2024</a:t>
            </a:r>
          </a:p>
          <a:p>
            <a:endParaRPr lang="en-GB" sz="35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endParaRPr lang="en-GB" sz="35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14490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40AB8B7-7787-B762-9E04-EED211039080}"/>
              </a:ext>
            </a:extLst>
          </p:cNvPr>
          <p:cNvSpPr>
            <a:spLocks noGrp="1"/>
          </p:cNvSpPr>
          <p:nvPr>
            <p:ph type="sldNum" sz="quarter" idx="11"/>
          </p:nvPr>
        </p:nvSpPr>
        <p:spPr/>
        <p:txBody>
          <a:bodyPr/>
          <a:lstStyle/>
          <a:p>
            <a:fld id="{2EF88101-C3BE-3441-86B1-825F164CB58A}" type="slidenum">
              <a:rPr lang="en-US" smtClean="0"/>
              <a:pPr/>
              <a:t>2</a:t>
            </a:fld>
            <a:endParaRPr lang="en-US" sz="1000" dirty="0"/>
          </a:p>
        </p:txBody>
      </p:sp>
      <p:sp>
        <p:nvSpPr>
          <p:cNvPr id="6" name="Content Placeholder 5">
            <a:extLst>
              <a:ext uri="{FF2B5EF4-FFF2-40B4-BE49-F238E27FC236}">
                <a16:creationId xmlns:a16="http://schemas.microsoft.com/office/drawing/2014/main" id="{85129380-6083-8C57-E1AA-CC7F3267AD70}"/>
              </a:ext>
            </a:extLst>
          </p:cNvPr>
          <p:cNvSpPr>
            <a:spLocks noGrp="1"/>
          </p:cNvSpPr>
          <p:nvPr>
            <p:ph idx="1"/>
          </p:nvPr>
        </p:nvSpPr>
        <p:spPr>
          <a:xfrm>
            <a:off x="838200" y="1169581"/>
            <a:ext cx="9422081" cy="4859079"/>
          </a:xfrm>
        </p:spPr>
        <p:txBody>
          <a:bodyPr/>
          <a:lstStyle/>
          <a:p>
            <a:pPr marL="0" indent="0">
              <a:buNone/>
            </a:pPr>
            <a:r>
              <a:rPr lang="en-GB" dirty="0"/>
              <a:t>Refuge is the largest domestic abuse organisation in England, supporting thousands of survivors of domestic abuse and other forms of violence against women and girls (VAWG) every day. </a:t>
            </a:r>
          </a:p>
          <a:p>
            <a:pPr lvl="1"/>
            <a:r>
              <a:rPr lang="en-GB" dirty="0"/>
              <a:t>In 2023 -2024 financial year we supported </a:t>
            </a:r>
            <a:r>
              <a:rPr lang="en-GB" b="1" dirty="0"/>
              <a:t>23,813</a:t>
            </a:r>
            <a:r>
              <a:rPr lang="en-GB" dirty="0"/>
              <a:t> women and children: </a:t>
            </a:r>
          </a:p>
          <a:p>
            <a:pPr lvl="1"/>
            <a:r>
              <a:rPr lang="en-GB" b="1" dirty="0"/>
              <a:t>1,461 (6%) </a:t>
            </a:r>
            <a:r>
              <a:rPr lang="en-GB" dirty="0"/>
              <a:t>accessed our refuge provision which provide a place of safety and specialist support to survivors and their children </a:t>
            </a:r>
          </a:p>
          <a:p>
            <a:pPr lvl="1"/>
            <a:r>
              <a:rPr lang="en-GB" b="1" dirty="0"/>
              <a:t>22,352 (94%) </a:t>
            </a:r>
            <a:r>
              <a:rPr lang="en-GB" dirty="0"/>
              <a:t>accessed our community-based services which include the National Domestic Abuse Helpline, specialist advocacy and outreach services </a:t>
            </a:r>
          </a:p>
          <a:p>
            <a:pPr lvl="1"/>
            <a:r>
              <a:rPr lang="en-GB" dirty="0"/>
              <a:t>Our National Domestic Abuse Helpline supported 4</a:t>
            </a:r>
            <a:r>
              <a:rPr lang="en-GB" b="1" dirty="0"/>
              <a:t>9,788</a:t>
            </a:r>
            <a:r>
              <a:rPr lang="en-GB" dirty="0"/>
              <a:t> people via phone, live chat, email and our British Sign Language interpretation service</a:t>
            </a:r>
          </a:p>
          <a:p>
            <a:endParaRPr lang="en-GB" dirty="0"/>
          </a:p>
        </p:txBody>
      </p:sp>
      <p:sp>
        <p:nvSpPr>
          <p:cNvPr id="5" name="Title 4">
            <a:extLst>
              <a:ext uri="{FF2B5EF4-FFF2-40B4-BE49-F238E27FC236}">
                <a16:creationId xmlns:a16="http://schemas.microsoft.com/office/drawing/2014/main" id="{6B968D0B-8CD9-EA9C-6B3C-C0E8C77F8B3E}"/>
              </a:ext>
            </a:extLst>
          </p:cNvPr>
          <p:cNvSpPr>
            <a:spLocks noGrp="1"/>
          </p:cNvSpPr>
          <p:nvPr>
            <p:ph type="title"/>
          </p:nvPr>
        </p:nvSpPr>
        <p:spPr/>
        <p:txBody>
          <a:bodyPr/>
          <a:lstStyle/>
          <a:p>
            <a:r>
              <a:rPr lang="en-GB" dirty="0"/>
              <a:t>Refuge</a:t>
            </a:r>
          </a:p>
        </p:txBody>
      </p:sp>
    </p:spTree>
    <p:extLst>
      <p:ext uri="{BB962C8B-B14F-4D97-AF65-F5344CB8AC3E}">
        <p14:creationId xmlns:p14="http://schemas.microsoft.com/office/powerpoint/2010/main" val="2060944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4631712-B5D1-337C-DF2E-0B41565A1A43}"/>
              </a:ext>
            </a:extLst>
          </p:cNvPr>
          <p:cNvSpPr>
            <a:spLocks noGrp="1"/>
          </p:cNvSpPr>
          <p:nvPr>
            <p:ph type="title"/>
          </p:nvPr>
        </p:nvSpPr>
        <p:spPr>
          <a:prstGeom prst="rect">
            <a:avLst/>
          </a:prstGeom>
        </p:spPr>
        <p:txBody>
          <a:bodyPr/>
          <a:lstStyle/>
          <a:p>
            <a:r>
              <a:rPr lang="en-GB" dirty="0">
                <a:latin typeface="+mn-lt"/>
              </a:rPr>
              <a:t>Complaints Summary April 2023 – March 2024</a:t>
            </a:r>
          </a:p>
        </p:txBody>
      </p:sp>
      <p:sp>
        <p:nvSpPr>
          <p:cNvPr id="3" name="Content Placeholder 2">
            <a:extLst>
              <a:ext uri="{FF2B5EF4-FFF2-40B4-BE49-F238E27FC236}">
                <a16:creationId xmlns:a16="http://schemas.microsoft.com/office/drawing/2014/main" id="{41C1A889-DD3A-1EB1-3BD4-5CDE5C0F4F10}"/>
              </a:ext>
            </a:extLst>
          </p:cNvPr>
          <p:cNvSpPr>
            <a:spLocks noGrp="1"/>
          </p:cNvSpPr>
          <p:nvPr>
            <p:ph idx="1"/>
          </p:nvPr>
        </p:nvSpPr>
        <p:spPr>
          <a:prstGeom prst="rect">
            <a:avLst/>
          </a:prstGeom>
        </p:spPr>
        <p:txBody>
          <a:bodyPr lIns="91440" tIns="45720" rIns="91440" bIns="45720" anchor="t"/>
          <a:lstStyle/>
          <a:p>
            <a:pPr marL="0" indent="0">
              <a:buNone/>
            </a:pPr>
            <a:endParaRPr lang="en-GB" sz="2400" dirty="0">
              <a:latin typeface="+mn-lt"/>
              <a:cs typeface="Calibri"/>
            </a:endParaRPr>
          </a:p>
          <a:p>
            <a:endParaRPr lang="en-GB" dirty="0"/>
          </a:p>
          <a:p>
            <a:endParaRPr lang="en-GB" dirty="0"/>
          </a:p>
          <a:p>
            <a:endParaRPr lang="en-GB" dirty="0"/>
          </a:p>
        </p:txBody>
      </p:sp>
      <p:sp>
        <p:nvSpPr>
          <p:cNvPr id="2" name="Slide Number Placeholder 1">
            <a:extLst>
              <a:ext uri="{FF2B5EF4-FFF2-40B4-BE49-F238E27FC236}">
                <a16:creationId xmlns:a16="http://schemas.microsoft.com/office/drawing/2014/main" id="{EF641EA1-B534-575A-82CA-E418F5994F75}"/>
              </a:ext>
            </a:extLst>
          </p:cNvPr>
          <p:cNvSpPr>
            <a:spLocks noGrp="1"/>
          </p:cNvSpPr>
          <p:nvPr>
            <p:ph type="sldNum" sz="quarter" idx="11"/>
          </p:nvPr>
        </p:nvSpPr>
        <p:spPr>
          <a:prstGeom prst="rect">
            <a:avLst/>
          </a:prstGeom>
        </p:spPr>
        <p:txBody>
          <a:bodyPr/>
          <a:lstStyle/>
          <a:p>
            <a:fld id="{2EF88101-C3BE-3441-86B1-825F164CB58A}" type="slidenum">
              <a:rPr lang="en-US" smtClean="0"/>
              <a:pPr/>
              <a:t>3</a:t>
            </a:fld>
            <a:endParaRPr lang="en-US" sz="1000" dirty="0"/>
          </a:p>
        </p:txBody>
      </p:sp>
      <p:sp>
        <p:nvSpPr>
          <p:cNvPr id="5" name="Content Placeholder 8">
            <a:extLst>
              <a:ext uri="{FF2B5EF4-FFF2-40B4-BE49-F238E27FC236}">
                <a16:creationId xmlns:a16="http://schemas.microsoft.com/office/drawing/2014/main" id="{306463CC-9D64-FAA4-5490-AA494C07288E}"/>
              </a:ext>
            </a:extLst>
          </p:cNvPr>
          <p:cNvSpPr txBox="1">
            <a:spLocks/>
          </p:cNvSpPr>
          <p:nvPr/>
        </p:nvSpPr>
        <p:spPr>
          <a:xfrm>
            <a:off x="358009" y="1032388"/>
            <a:ext cx="5226714" cy="501445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dirty="0">
                <a:solidFill>
                  <a:schemeClr val="bg1"/>
                </a:solidFill>
              </a:rPr>
              <a:t>All Refuge Services</a:t>
            </a:r>
          </a:p>
          <a:p>
            <a:pPr marL="0" indent="0">
              <a:buFont typeface="Arial" panose="020B0604020202020204" pitchFamily="34" charset="0"/>
              <a:buNone/>
            </a:pPr>
            <a:r>
              <a:rPr lang="en-GB" sz="2400" dirty="0">
                <a:solidFill>
                  <a:schemeClr val="bg1"/>
                </a:solidFill>
              </a:rPr>
              <a:t>During this period Refuge received a total of 107 complaints:</a:t>
            </a:r>
          </a:p>
          <a:p>
            <a:r>
              <a:rPr lang="en-GB" sz="2400" dirty="0">
                <a:solidFill>
                  <a:schemeClr val="bg1"/>
                </a:solidFill>
              </a:rPr>
              <a:t>54% were from client's access refuge’s community-based services including the National Domestic Abuse Helpline</a:t>
            </a:r>
          </a:p>
          <a:p>
            <a:r>
              <a:rPr lang="en-GB" sz="2400" dirty="0">
                <a:solidFill>
                  <a:schemeClr val="bg1"/>
                </a:solidFill>
              </a:rPr>
              <a:t>46% were from residents in Refuge’s refuges, refuge residents account for 6% of all clients accessing Refuge services</a:t>
            </a:r>
          </a:p>
          <a:p>
            <a:endParaRPr lang="en-GB" dirty="0"/>
          </a:p>
        </p:txBody>
      </p:sp>
      <p:sp>
        <p:nvSpPr>
          <p:cNvPr id="6" name="Content Placeholder 10">
            <a:extLst>
              <a:ext uri="{FF2B5EF4-FFF2-40B4-BE49-F238E27FC236}">
                <a16:creationId xmlns:a16="http://schemas.microsoft.com/office/drawing/2014/main" id="{019CD632-9FD6-6B7E-E0FF-BC1D9872AF47}"/>
              </a:ext>
            </a:extLst>
          </p:cNvPr>
          <p:cNvSpPr txBox="1">
            <a:spLocks/>
          </p:cNvSpPr>
          <p:nvPr/>
        </p:nvSpPr>
        <p:spPr>
          <a:xfrm>
            <a:off x="5887934" y="1008242"/>
            <a:ext cx="5834727" cy="514227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dirty="0">
                <a:solidFill>
                  <a:schemeClr val="bg1"/>
                </a:solidFill>
                <a:latin typeface="Gibson"/>
              </a:rPr>
              <a:t>Refuge as a landlord</a:t>
            </a:r>
          </a:p>
          <a:p>
            <a:pPr marL="0" indent="0">
              <a:buFont typeface="Arial" panose="020B0604020202020204" pitchFamily="34" charset="0"/>
              <a:buNone/>
            </a:pPr>
            <a:r>
              <a:rPr lang="en-GB" sz="2400" dirty="0">
                <a:solidFill>
                  <a:schemeClr val="bg1"/>
                </a:solidFill>
                <a:latin typeface="Gibson"/>
              </a:rPr>
              <a:t>Refuge is a landlord for a small proportion of the residential units that it manages for the benefit of clients. 7 complaints were received from residents where Refuge is the landlord:</a:t>
            </a:r>
          </a:p>
          <a:p>
            <a:r>
              <a:rPr lang="en-GB" sz="2400" dirty="0">
                <a:solidFill>
                  <a:schemeClr val="bg1"/>
                </a:solidFill>
                <a:latin typeface="Gibson"/>
              </a:rPr>
              <a:t> These account for 6.5% of all complaints received during this period.</a:t>
            </a:r>
          </a:p>
          <a:p>
            <a:r>
              <a:rPr lang="en-GB" sz="2400" dirty="0">
                <a:solidFill>
                  <a:schemeClr val="bg1"/>
                </a:solidFill>
                <a:latin typeface="Gibson"/>
              </a:rPr>
              <a:t>7 (100%) were from residents living in refuges where there are shared facilities.</a:t>
            </a:r>
          </a:p>
          <a:p>
            <a:r>
              <a:rPr lang="en-GB" sz="2400" dirty="0">
                <a:solidFill>
                  <a:schemeClr val="bg1"/>
                </a:solidFill>
                <a:latin typeface="Gibson"/>
              </a:rPr>
              <a:t>6 (86%) of the complaints fell within the definition of a service request but  had been treated as complaints pursuant of Refuge’s Complaints Policy</a:t>
            </a:r>
          </a:p>
          <a:p>
            <a:endParaRPr lang="en-GB" dirty="0"/>
          </a:p>
        </p:txBody>
      </p:sp>
    </p:spTree>
    <p:extLst>
      <p:ext uri="{BB962C8B-B14F-4D97-AF65-F5344CB8AC3E}">
        <p14:creationId xmlns:p14="http://schemas.microsoft.com/office/powerpoint/2010/main" val="2099564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33B1689-FF9E-0A41-8121-E849FD3D0B47}"/>
              </a:ext>
            </a:extLst>
          </p:cNvPr>
          <p:cNvGrpSpPr/>
          <p:nvPr/>
        </p:nvGrpSpPr>
        <p:grpSpPr>
          <a:xfrm>
            <a:off x="1966291" y="1724175"/>
            <a:ext cx="7769166" cy="2711775"/>
            <a:chOff x="1128091" y="1724175"/>
            <a:chExt cx="7769166" cy="2711775"/>
          </a:xfrm>
        </p:grpSpPr>
        <p:sp>
          <p:nvSpPr>
            <p:cNvPr id="7" name="TextBox 6">
              <a:extLst>
                <a:ext uri="{FF2B5EF4-FFF2-40B4-BE49-F238E27FC236}">
                  <a16:creationId xmlns:a16="http://schemas.microsoft.com/office/drawing/2014/main" id="{6EEFD0C7-E46A-144B-82DA-915A7F95F6B7}"/>
                </a:ext>
              </a:extLst>
            </p:cNvPr>
            <p:cNvSpPr txBox="1"/>
            <p:nvPr/>
          </p:nvSpPr>
          <p:spPr>
            <a:xfrm>
              <a:off x="1128091" y="1724175"/>
              <a:ext cx="4419600" cy="861774"/>
            </a:xfrm>
            <a:prstGeom prst="rect">
              <a:avLst/>
            </a:prstGeom>
            <a:noFill/>
          </p:spPr>
          <p:txBody>
            <a:bodyPr wrap="square" rtlCol="0">
              <a:spAutoFit/>
            </a:bodyPr>
            <a:lstStyle/>
            <a:p>
              <a:pPr algn="ctr"/>
              <a:endParaRPr lang="en-US" sz="5000" b="1" dirty="0">
                <a:solidFill>
                  <a:schemeClr val="bg1"/>
                </a:solidFill>
                <a:latin typeface="Gibson SemBd" pitchFamily="2" charset="77"/>
              </a:endParaRPr>
            </a:p>
          </p:txBody>
        </p:sp>
        <p:pic>
          <p:nvPicPr>
            <p:cNvPr id="5" name="Picture 4">
              <a:extLst>
                <a:ext uri="{FF2B5EF4-FFF2-40B4-BE49-F238E27FC236}">
                  <a16:creationId xmlns:a16="http://schemas.microsoft.com/office/drawing/2014/main" id="{BF0B2508-F36A-534F-9D6A-0AE484682A76}"/>
                </a:ext>
              </a:extLst>
            </p:cNvPr>
            <p:cNvPicPr>
              <a:picLocks noChangeAspect="1"/>
            </p:cNvPicPr>
            <p:nvPr/>
          </p:nvPicPr>
          <p:blipFill>
            <a:blip r:embed="rId3"/>
            <a:stretch>
              <a:fillRect/>
            </a:stretch>
          </p:blipFill>
          <p:spPr>
            <a:xfrm>
              <a:off x="6533628" y="2371250"/>
              <a:ext cx="2363629" cy="2064700"/>
            </a:xfrm>
            <a:prstGeom prst="rect">
              <a:avLst/>
            </a:prstGeom>
          </p:spPr>
        </p:pic>
      </p:grpSp>
      <p:sp>
        <p:nvSpPr>
          <p:cNvPr id="3" name="TextBox 2">
            <a:extLst>
              <a:ext uri="{FF2B5EF4-FFF2-40B4-BE49-F238E27FC236}">
                <a16:creationId xmlns:a16="http://schemas.microsoft.com/office/drawing/2014/main" id="{22B565AE-DC41-A09D-3F6E-3D2210325788}"/>
              </a:ext>
            </a:extLst>
          </p:cNvPr>
          <p:cNvSpPr txBox="1"/>
          <p:nvPr/>
        </p:nvSpPr>
        <p:spPr>
          <a:xfrm>
            <a:off x="1027938" y="1603154"/>
            <a:ext cx="6544262" cy="4401205"/>
          </a:xfrm>
          <a:prstGeom prst="rect">
            <a:avLst/>
          </a:prstGeom>
          <a:noFill/>
        </p:spPr>
        <p:txBody>
          <a:bodyPr wrap="square" rtlCol="0">
            <a:spAutoFit/>
          </a:bodyPr>
          <a:lstStyle/>
          <a:p>
            <a:r>
              <a:rPr lang="en-GB" sz="3500" b="1" dirty="0">
                <a:solidFill>
                  <a:schemeClr val="bg1"/>
                </a:solidFill>
                <a:latin typeface="Calibri" panose="020F0502020204030204" pitchFamily="34" charset="0"/>
                <a:ea typeface="Calibri" panose="020F0502020204030204" pitchFamily="34" charset="0"/>
                <a:cs typeface="Calibri" panose="020F0502020204030204" pitchFamily="34" charset="0"/>
              </a:rPr>
              <a:t>Refuge as a Landlord</a:t>
            </a:r>
          </a:p>
          <a:p>
            <a:endParaRPr lang="en-GB" sz="35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r>
              <a:rPr lang="en-GB" sz="3500" b="1" dirty="0">
                <a:solidFill>
                  <a:schemeClr val="bg1"/>
                </a:solidFill>
                <a:latin typeface="Calibri" panose="020F0502020204030204" pitchFamily="34" charset="0"/>
                <a:ea typeface="Calibri" panose="020F0502020204030204" pitchFamily="34" charset="0"/>
                <a:cs typeface="Calibri" panose="020F0502020204030204" pitchFamily="34" charset="0"/>
              </a:rPr>
              <a:t>Performance and Service Improvement Report</a:t>
            </a:r>
          </a:p>
          <a:p>
            <a:endParaRPr lang="en-GB" sz="35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r>
              <a:rPr lang="en-GB" sz="3500" b="1" dirty="0">
                <a:solidFill>
                  <a:schemeClr val="bg1"/>
                </a:solidFill>
                <a:latin typeface="Calibri" panose="020F0502020204030204" pitchFamily="34" charset="0"/>
                <a:ea typeface="Calibri" panose="020F0502020204030204" pitchFamily="34" charset="0"/>
                <a:cs typeface="Calibri" panose="020F0502020204030204" pitchFamily="34" charset="0"/>
              </a:rPr>
              <a:t>April 2023 – March 2024</a:t>
            </a:r>
          </a:p>
          <a:p>
            <a:endParaRPr lang="en-GB" sz="35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endParaRPr lang="en-GB" sz="35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33695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9A797B4-19E6-8D13-3F37-33630A325018}"/>
              </a:ext>
            </a:extLst>
          </p:cNvPr>
          <p:cNvSpPr>
            <a:spLocks noGrp="1"/>
          </p:cNvSpPr>
          <p:nvPr>
            <p:ph type="sldNum" sz="quarter" idx="11"/>
          </p:nvPr>
        </p:nvSpPr>
        <p:spPr/>
        <p:txBody>
          <a:bodyPr/>
          <a:lstStyle/>
          <a:p>
            <a:fld id="{2EF88101-C3BE-3441-86B1-825F164CB58A}" type="slidenum">
              <a:rPr lang="en-US" smtClean="0"/>
              <a:pPr/>
              <a:t>5</a:t>
            </a:fld>
            <a:endParaRPr lang="en-US" sz="1000" dirty="0"/>
          </a:p>
        </p:txBody>
      </p:sp>
      <p:sp>
        <p:nvSpPr>
          <p:cNvPr id="6" name="Content Placeholder 5">
            <a:extLst>
              <a:ext uri="{FF2B5EF4-FFF2-40B4-BE49-F238E27FC236}">
                <a16:creationId xmlns:a16="http://schemas.microsoft.com/office/drawing/2014/main" id="{E1BA4E60-E99C-1C36-8466-F915FEADFF1E}"/>
              </a:ext>
            </a:extLst>
          </p:cNvPr>
          <p:cNvSpPr>
            <a:spLocks noGrp="1"/>
          </p:cNvSpPr>
          <p:nvPr>
            <p:ph idx="1"/>
          </p:nvPr>
        </p:nvSpPr>
        <p:spPr>
          <a:xfrm>
            <a:off x="838200" y="963561"/>
            <a:ext cx="10515600" cy="5152104"/>
          </a:xfrm>
        </p:spPr>
        <p:txBody>
          <a:bodyPr/>
          <a:lstStyle/>
          <a:p>
            <a:pPr marL="0" indent="0">
              <a:buNone/>
            </a:pPr>
            <a:r>
              <a:rPr lang="en-GB" sz="2400" dirty="0"/>
              <a:t>This report responds to the reporting requirements of the Housing Ombudsman Service’s Complaint Handling Code. The code requires landlords to report on complaints from: </a:t>
            </a:r>
          </a:p>
          <a:p>
            <a:r>
              <a:rPr lang="en-GB" sz="2400" dirty="0"/>
              <a:t>tenants that have a secure, assured or assured shorthold tenancy with a member landlord </a:t>
            </a:r>
          </a:p>
          <a:p>
            <a:r>
              <a:rPr lang="en-GB" sz="2400" dirty="0"/>
              <a:t>leaseholders - those that lease a property owned or managed by a member landlord </a:t>
            </a:r>
          </a:p>
          <a:p>
            <a:r>
              <a:rPr lang="en-GB" sz="2400" dirty="0"/>
              <a:t>shared owners – those that own part of their home and rent the other part from a member landlord (shared ownership) </a:t>
            </a:r>
          </a:p>
          <a:p>
            <a:r>
              <a:rPr lang="en-GB" sz="2400" dirty="0"/>
              <a:t>those who have a licence or other arrangement to occupy a residential property directly with a member </a:t>
            </a:r>
          </a:p>
          <a:p>
            <a:pPr marL="0" indent="0">
              <a:buNone/>
            </a:pPr>
            <a:r>
              <a:rPr lang="en-GB" sz="2400" dirty="0"/>
              <a:t>During the period April 2023 – March 2024 Refuge had 72 units of  accommodation that fell within this scope.  </a:t>
            </a:r>
          </a:p>
          <a:p>
            <a:pPr marL="0" indent="0">
              <a:buNone/>
            </a:pPr>
            <a:endParaRPr lang="en-GB" dirty="0"/>
          </a:p>
        </p:txBody>
      </p:sp>
      <p:sp>
        <p:nvSpPr>
          <p:cNvPr id="5" name="Title 4">
            <a:extLst>
              <a:ext uri="{FF2B5EF4-FFF2-40B4-BE49-F238E27FC236}">
                <a16:creationId xmlns:a16="http://schemas.microsoft.com/office/drawing/2014/main" id="{66A27B63-1979-666A-A1B8-07893C65414D}"/>
              </a:ext>
            </a:extLst>
          </p:cNvPr>
          <p:cNvSpPr>
            <a:spLocks noGrp="1"/>
          </p:cNvSpPr>
          <p:nvPr>
            <p:ph type="title"/>
          </p:nvPr>
        </p:nvSpPr>
        <p:spPr/>
        <p:txBody>
          <a:bodyPr/>
          <a:lstStyle/>
          <a:p>
            <a:r>
              <a:rPr lang="en-GB" dirty="0"/>
              <a:t>Scope of report</a:t>
            </a:r>
          </a:p>
        </p:txBody>
      </p:sp>
    </p:spTree>
    <p:extLst>
      <p:ext uri="{BB962C8B-B14F-4D97-AF65-F5344CB8AC3E}">
        <p14:creationId xmlns:p14="http://schemas.microsoft.com/office/powerpoint/2010/main" val="3951369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03DC7DC-137D-E684-E5F2-7C50E0E2DD39}"/>
              </a:ext>
            </a:extLst>
          </p:cNvPr>
          <p:cNvSpPr>
            <a:spLocks noGrp="1"/>
          </p:cNvSpPr>
          <p:nvPr>
            <p:ph type="title"/>
          </p:nvPr>
        </p:nvSpPr>
        <p:spPr/>
        <p:txBody>
          <a:bodyPr/>
          <a:lstStyle/>
          <a:p>
            <a:br>
              <a:rPr lang="en-GB" dirty="0"/>
            </a:br>
            <a:r>
              <a:rPr lang="en-GB" dirty="0"/>
              <a:t>Complaint Handling Code Definitions</a:t>
            </a:r>
          </a:p>
        </p:txBody>
      </p:sp>
      <p:sp>
        <p:nvSpPr>
          <p:cNvPr id="6" name="Content Placeholder 5">
            <a:extLst>
              <a:ext uri="{FF2B5EF4-FFF2-40B4-BE49-F238E27FC236}">
                <a16:creationId xmlns:a16="http://schemas.microsoft.com/office/drawing/2014/main" id="{27BFE137-6EB4-43EF-5566-56FA33BD6B50}"/>
              </a:ext>
            </a:extLst>
          </p:cNvPr>
          <p:cNvSpPr>
            <a:spLocks noGrp="1"/>
          </p:cNvSpPr>
          <p:nvPr>
            <p:ph idx="1"/>
          </p:nvPr>
        </p:nvSpPr>
        <p:spPr/>
        <p:txBody>
          <a:bodyPr/>
          <a:lstStyle/>
          <a:p>
            <a:pPr marL="0" indent="0">
              <a:buNone/>
            </a:pPr>
            <a:r>
              <a:rPr lang="en-GB" b="1" dirty="0"/>
              <a:t>What is a complaint?</a:t>
            </a:r>
          </a:p>
          <a:p>
            <a:pPr marL="0" indent="0">
              <a:buNone/>
            </a:pPr>
            <a:r>
              <a:rPr lang="en-GB" dirty="0"/>
              <a:t>‘</a:t>
            </a:r>
            <a:r>
              <a:rPr lang="en-GB" sz="2400" dirty="0"/>
              <a:t>an expression of dissatisfaction, however made, about the standard of service, actions or lack of action by the landlord, its own staff, or those acting on its behalf, affecting a resident or group of residents’</a:t>
            </a:r>
          </a:p>
          <a:p>
            <a:pPr marL="0" indent="0">
              <a:buNone/>
            </a:pPr>
            <a:endParaRPr lang="en-GB" b="1" dirty="0"/>
          </a:p>
          <a:p>
            <a:pPr marL="0" indent="0">
              <a:buNone/>
            </a:pPr>
            <a:r>
              <a:rPr lang="en-GB" b="1" dirty="0"/>
              <a:t>What is a service request?</a:t>
            </a:r>
          </a:p>
          <a:p>
            <a:pPr marL="0" indent="0">
              <a:buNone/>
            </a:pPr>
            <a:r>
              <a:rPr lang="en-GB" sz="2400" dirty="0"/>
              <a:t>'A service request is a request from a resident to the landlord requiring action to be taken to put something right.’</a:t>
            </a:r>
          </a:p>
        </p:txBody>
      </p:sp>
      <p:sp>
        <p:nvSpPr>
          <p:cNvPr id="2" name="Slide Number Placeholder 1">
            <a:extLst>
              <a:ext uri="{FF2B5EF4-FFF2-40B4-BE49-F238E27FC236}">
                <a16:creationId xmlns:a16="http://schemas.microsoft.com/office/drawing/2014/main" id="{B3C367B6-7F19-7AE3-11A8-2501CD1B410F}"/>
              </a:ext>
            </a:extLst>
          </p:cNvPr>
          <p:cNvSpPr>
            <a:spLocks noGrp="1"/>
          </p:cNvSpPr>
          <p:nvPr>
            <p:ph type="sldNum" sz="quarter" idx="11"/>
          </p:nvPr>
        </p:nvSpPr>
        <p:spPr/>
        <p:txBody>
          <a:bodyPr/>
          <a:lstStyle/>
          <a:p>
            <a:fld id="{2EF88101-C3BE-3441-86B1-825F164CB58A}" type="slidenum">
              <a:rPr lang="en-US" smtClean="0"/>
              <a:pPr/>
              <a:t>6</a:t>
            </a:fld>
            <a:endParaRPr lang="en-US" sz="1000" dirty="0"/>
          </a:p>
        </p:txBody>
      </p:sp>
    </p:spTree>
    <p:extLst>
      <p:ext uri="{BB962C8B-B14F-4D97-AF65-F5344CB8AC3E}">
        <p14:creationId xmlns:p14="http://schemas.microsoft.com/office/powerpoint/2010/main" val="8041538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D3288D3-9902-C5A0-CE0A-914BBA262776}"/>
              </a:ext>
            </a:extLst>
          </p:cNvPr>
          <p:cNvSpPr>
            <a:spLocks noGrp="1"/>
          </p:cNvSpPr>
          <p:nvPr>
            <p:ph type="sldNum" sz="quarter" idx="11"/>
          </p:nvPr>
        </p:nvSpPr>
        <p:spPr/>
        <p:txBody>
          <a:bodyPr/>
          <a:lstStyle/>
          <a:p>
            <a:fld id="{2EF88101-C3BE-3441-86B1-825F164CB58A}" type="slidenum">
              <a:rPr lang="en-US" smtClean="0"/>
              <a:pPr/>
              <a:t>7</a:t>
            </a:fld>
            <a:endParaRPr lang="en-US" sz="1000" dirty="0"/>
          </a:p>
        </p:txBody>
      </p:sp>
      <p:sp>
        <p:nvSpPr>
          <p:cNvPr id="6" name="Content Placeholder 5">
            <a:extLst>
              <a:ext uri="{FF2B5EF4-FFF2-40B4-BE49-F238E27FC236}">
                <a16:creationId xmlns:a16="http://schemas.microsoft.com/office/drawing/2014/main" id="{FB8C1164-A9C8-3055-EDD2-08215985117C}"/>
              </a:ext>
            </a:extLst>
          </p:cNvPr>
          <p:cNvSpPr>
            <a:spLocks noGrp="1"/>
          </p:cNvSpPr>
          <p:nvPr>
            <p:ph idx="1"/>
          </p:nvPr>
        </p:nvSpPr>
        <p:spPr>
          <a:xfrm>
            <a:off x="838200" y="1161293"/>
            <a:ext cx="9422081" cy="3731937"/>
          </a:xfrm>
        </p:spPr>
        <p:txBody>
          <a:bodyPr/>
          <a:lstStyle/>
          <a:p>
            <a:r>
              <a:rPr lang="en-GB" sz="2400" dirty="0"/>
              <a:t>100% of complaints were acknowledged within 5 working days</a:t>
            </a:r>
          </a:p>
          <a:p>
            <a:r>
              <a:rPr lang="en-GB" sz="2400" dirty="0"/>
              <a:t>100% of complaints were resolved at Stage 1 of Refuge’s Complaints Policy</a:t>
            </a:r>
          </a:p>
          <a:p>
            <a:r>
              <a:rPr lang="en-GB" sz="2400" dirty="0"/>
              <a:t>No extensions were required to the timescales in Refuge’s Complaints Policy and no complaints were rejected</a:t>
            </a:r>
          </a:p>
          <a:p>
            <a:r>
              <a:rPr lang="en-GB" sz="2400" dirty="0"/>
              <a:t>100% of complaints were from residents in accommodation with shared facilities</a:t>
            </a:r>
          </a:p>
          <a:p>
            <a:r>
              <a:rPr lang="en-GB" sz="2400" dirty="0"/>
              <a:t>71% of complaints were about conflict arising from sharing facilities with other residents. </a:t>
            </a:r>
          </a:p>
          <a:p>
            <a:r>
              <a:rPr lang="en-GB" sz="2400" dirty="0"/>
              <a:t>Refuge is responding to the need to improve the accessibility of our specialist accommodation by increasing our provision of specialist self-contained dispersed units</a:t>
            </a:r>
            <a:endParaRPr lang="en-GB" dirty="0"/>
          </a:p>
          <a:p>
            <a:endParaRPr lang="en-GB" dirty="0"/>
          </a:p>
        </p:txBody>
      </p:sp>
      <p:sp>
        <p:nvSpPr>
          <p:cNvPr id="5" name="Title 4">
            <a:extLst>
              <a:ext uri="{FF2B5EF4-FFF2-40B4-BE49-F238E27FC236}">
                <a16:creationId xmlns:a16="http://schemas.microsoft.com/office/drawing/2014/main" id="{57460FE6-8699-2B3E-F0E5-1C565B500876}"/>
              </a:ext>
            </a:extLst>
          </p:cNvPr>
          <p:cNvSpPr>
            <a:spLocks noGrp="1"/>
          </p:cNvSpPr>
          <p:nvPr>
            <p:ph type="title"/>
          </p:nvPr>
        </p:nvSpPr>
        <p:spPr/>
        <p:txBody>
          <a:bodyPr/>
          <a:lstStyle/>
          <a:p>
            <a:r>
              <a:rPr lang="en-GB" dirty="0"/>
              <a:t>Performance and Service Improvement Report Summary</a:t>
            </a:r>
          </a:p>
        </p:txBody>
      </p:sp>
    </p:spTree>
    <p:extLst>
      <p:ext uri="{BB962C8B-B14F-4D97-AF65-F5344CB8AC3E}">
        <p14:creationId xmlns:p14="http://schemas.microsoft.com/office/powerpoint/2010/main" val="6101486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0B3FD62-6E65-D6B0-AD87-53B25241E412}"/>
              </a:ext>
            </a:extLst>
          </p:cNvPr>
          <p:cNvSpPr>
            <a:spLocks noGrp="1"/>
          </p:cNvSpPr>
          <p:nvPr>
            <p:ph type="sldNum" sz="quarter" idx="11"/>
          </p:nvPr>
        </p:nvSpPr>
        <p:spPr>
          <a:prstGeom prst="rect">
            <a:avLst/>
          </a:prstGeom>
        </p:spPr>
        <p:txBody>
          <a:bodyPr/>
          <a:lstStyle/>
          <a:p>
            <a:fld id="{2EF88101-C3BE-3441-86B1-825F164CB58A}" type="slidenum">
              <a:rPr lang="en-US" smtClean="0"/>
              <a:pPr/>
              <a:t>8</a:t>
            </a:fld>
            <a:endParaRPr lang="en-US" sz="1000" dirty="0"/>
          </a:p>
        </p:txBody>
      </p:sp>
      <p:graphicFrame>
        <p:nvGraphicFramePr>
          <p:cNvPr id="5" name="Content Placeholder 4">
            <a:extLst>
              <a:ext uri="{FF2B5EF4-FFF2-40B4-BE49-F238E27FC236}">
                <a16:creationId xmlns:a16="http://schemas.microsoft.com/office/drawing/2014/main" id="{4AB3E27C-0077-C1EE-93BF-D581E3A49031}"/>
              </a:ext>
            </a:extLst>
          </p:cNvPr>
          <p:cNvGraphicFramePr>
            <a:graphicFrameLocks noGrp="1"/>
          </p:cNvGraphicFramePr>
          <p:nvPr>
            <p:ph idx="1"/>
            <p:extLst>
              <p:ext uri="{D42A27DB-BD31-4B8C-83A1-F6EECF244321}">
                <p14:modId xmlns:p14="http://schemas.microsoft.com/office/powerpoint/2010/main" val="2187505902"/>
              </p:ext>
            </p:extLst>
          </p:nvPr>
        </p:nvGraphicFramePr>
        <p:xfrm>
          <a:off x="5960755" y="1042219"/>
          <a:ext cx="5393045" cy="4201857"/>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a:extLst>
              <a:ext uri="{FF2B5EF4-FFF2-40B4-BE49-F238E27FC236}">
                <a16:creationId xmlns:a16="http://schemas.microsoft.com/office/drawing/2014/main" id="{F632B492-1232-7E01-4E13-7597ABBBC707}"/>
              </a:ext>
            </a:extLst>
          </p:cNvPr>
          <p:cNvSpPr>
            <a:spLocks noGrp="1"/>
          </p:cNvSpPr>
          <p:nvPr>
            <p:ph type="title"/>
          </p:nvPr>
        </p:nvSpPr>
        <p:spPr>
          <a:xfrm>
            <a:off x="838200" y="365126"/>
            <a:ext cx="10657114" cy="1046232"/>
          </a:xfrm>
          <a:prstGeom prst="rect">
            <a:avLst/>
          </a:prstGeom>
        </p:spPr>
        <p:txBody>
          <a:bodyPr/>
          <a:lstStyle/>
          <a:p>
            <a:r>
              <a:rPr lang="en-GB" b="1">
                <a:solidFill>
                  <a:schemeClr val="bg1">
                    <a:lumMod val="95000"/>
                  </a:schemeClr>
                </a:solidFill>
              </a:rPr>
              <a:t>Complaint Categories</a:t>
            </a:r>
            <a:endParaRPr lang="en-GB" b="1" dirty="0">
              <a:solidFill>
                <a:schemeClr val="bg1">
                  <a:lumMod val="95000"/>
                </a:schemeClr>
              </a:solidFill>
            </a:endParaRPr>
          </a:p>
        </p:txBody>
      </p:sp>
      <p:sp>
        <p:nvSpPr>
          <p:cNvPr id="7" name="TextBox 6">
            <a:extLst>
              <a:ext uri="{FF2B5EF4-FFF2-40B4-BE49-F238E27FC236}">
                <a16:creationId xmlns:a16="http://schemas.microsoft.com/office/drawing/2014/main" id="{12EA322A-C282-D31F-E798-38CAA62D8E25}"/>
              </a:ext>
            </a:extLst>
          </p:cNvPr>
          <p:cNvSpPr txBox="1"/>
          <p:nvPr/>
        </p:nvSpPr>
        <p:spPr>
          <a:xfrm>
            <a:off x="530941" y="2017892"/>
            <a:ext cx="4916130" cy="3063403"/>
          </a:xfrm>
          <a:prstGeom prst="rect">
            <a:avLst/>
          </a:prstGeom>
          <a:noFill/>
        </p:spPr>
        <p:txBody>
          <a:bodyPr wrap="square">
            <a:sp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a:ln>
                  <a:noFill/>
                </a:ln>
                <a:solidFill>
                  <a:prstClr val="white"/>
                </a:solidFill>
                <a:effectLst/>
                <a:uLnTx/>
                <a:uFillTx/>
                <a:latin typeface="Calibri" panose="020F0502020204030204"/>
                <a:ea typeface="+mn-ea"/>
                <a:cs typeface="+mn-cs"/>
              </a:rPr>
              <a:t>5 (71%) complaints were about the behaviour of other residents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a:ln>
                  <a:noFill/>
                </a:ln>
                <a:solidFill>
                  <a:prstClr val="white"/>
                </a:solidFill>
                <a:effectLst/>
                <a:uLnTx/>
                <a:uFillTx/>
                <a:latin typeface="Calibri" panose="020F0502020204030204"/>
                <a:ea typeface="+mn-ea"/>
                <a:cs typeface="+mn-cs"/>
              </a:rPr>
              <a:t>1 (14%) complaint was about policies and procedures </a:t>
            </a:r>
            <a:endParaRPr kumimoji="0" lang="en-GB" sz="2800" b="0" i="0" u="none" strike="noStrike" kern="1200" cap="none" spc="0" normalizeH="0" baseline="0" noProof="0">
              <a:ln>
                <a:noFill/>
              </a:ln>
              <a:solidFill>
                <a:prstClr val="white"/>
              </a:solidFill>
              <a:effectLst/>
              <a:uLnTx/>
              <a:uFillTx/>
              <a:latin typeface="Calibri" panose="020F0502020204030204"/>
              <a:ea typeface="+mn-ea"/>
              <a:cs typeface="Calibri"/>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a:ln>
                  <a:noFill/>
                </a:ln>
                <a:solidFill>
                  <a:prstClr val="white"/>
                </a:solidFill>
                <a:effectLst/>
                <a:uLnTx/>
                <a:uFillTx/>
                <a:latin typeface="Calibri" panose="020F0502020204030204"/>
                <a:ea typeface="+mn-ea"/>
                <a:cs typeface="+mn-cs"/>
              </a:rPr>
              <a:t>1 (14%) complaint was about staff conduct</a:t>
            </a:r>
            <a:endParaRPr kumimoji="0" lang="en-GB" sz="2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41847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595310D-2EC8-29CA-D0C9-D33C7E813F14}"/>
              </a:ext>
            </a:extLst>
          </p:cNvPr>
          <p:cNvSpPr>
            <a:spLocks noGrp="1"/>
          </p:cNvSpPr>
          <p:nvPr>
            <p:ph type="sldNum" sz="quarter" idx="11"/>
          </p:nvPr>
        </p:nvSpPr>
        <p:spPr>
          <a:prstGeom prst="rect">
            <a:avLst/>
          </a:prstGeom>
        </p:spPr>
        <p:txBody>
          <a:bodyPr/>
          <a:lstStyle/>
          <a:p>
            <a:fld id="{2EF88101-C3BE-3441-86B1-825F164CB58A}" type="slidenum">
              <a:rPr lang="en-US" smtClean="0"/>
              <a:pPr/>
              <a:t>9</a:t>
            </a:fld>
            <a:endParaRPr lang="en-US" sz="1000" dirty="0"/>
          </a:p>
        </p:txBody>
      </p:sp>
      <p:sp>
        <p:nvSpPr>
          <p:cNvPr id="9" name="Content Placeholder 2">
            <a:extLst>
              <a:ext uri="{FF2B5EF4-FFF2-40B4-BE49-F238E27FC236}">
                <a16:creationId xmlns:a16="http://schemas.microsoft.com/office/drawing/2014/main" id="{9966D953-7E06-F233-42DB-EAEB502A34AA}"/>
              </a:ext>
            </a:extLst>
          </p:cNvPr>
          <p:cNvSpPr>
            <a:spLocks noGrp="1"/>
          </p:cNvSpPr>
          <p:nvPr>
            <p:ph idx="1"/>
          </p:nvPr>
        </p:nvSpPr>
        <p:spPr>
          <a:xfrm>
            <a:off x="446568" y="903767"/>
            <a:ext cx="10486476" cy="5348177"/>
          </a:xfrm>
          <a:prstGeom prst="rect">
            <a:avLst/>
          </a:prstGeom>
        </p:spPr>
        <p:txBody>
          <a:bodyPr lIns="91440" tIns="45720" rIns="91440" bIns="45720" anchor="t"/>
          <a:lstStyle/>
          <a:p>
            <a:pPr marL="0" indent="0">
              <a:lnSpc>
                <a:spcPct val="105000"/>
              </a:lnSpc>
              <a:spcAft>
                <a:spcPts val="800"/>
              </a:spcAft>
              <a:buNone/>
            </a:pPr>
            <a:r>
              <a:rPr lang="en-GB" sz="1100" dirty="0">
                <a:effectLst/>
                <a:latin typeface="Arial Narrow" panose="020B0606020202030204" pitchFamily="34" charset="0"/>
                <a:ea typeface="Aptos" panose="020B0004020202020204" pitchFamily="34" charset="0"/>
                <a:cs typeface="Aptos" panose="020B0004020202020204" pitchFamily="34" charset="0"/>
              </a:rPr>
              <a:t>On 30/09/24</a:t>
            </a:r>
            <a:r>
              <a:rPr lang="en-GB" sz="1100" b="1" dirty="0">
                <a:effectLst/>
                <a:latin typeface="Arial Narrow" panose="020B0606020202030204" pitchFamily="34" charset="0"/>
                <a:ea typeface="Aptos" panose="020B0004020202020204" pitchFamily="34" charset="0"/>
                <a:cs typeface="Aptos" panose="020B0004020202020204" pitchFamily="34" charset="0"/>
              </a:rPr>
              <a:t> </a:t>
            </a:r>
            <a:r>
              <a:rPr lang="en-GB" sz="1100" dirty="0">
                <a:effectLst/>
                <a:latin typeface="Arial Narrow" panose="020B0606020202030204" pitchFamily="34" charset="0"/>
                <a:ea typeface="Aptos" panose="020B0004020202020204" pitchFamily="34" charset="0"/>
                <a:cs typeface="Aptos" panose="020B0004020202020204" pitchFamily="34" charset="0"/>
              </a:rPr>
              <a:t>trustees received:</a:t>
            </a:r>
            <a:endParaRPr lang="en-GB" sz="1100" dirty="0">
              <a:effectLst/>
              <a:latin typeface="Aptos" panose="020B0004020202020204" pitchFamily="34" charset="0"/>
              <a:ea typeface="Aptos" panose="020B0004020202020204" pitchFamily="34" charset="0"/>
              <a:cs typeface="Aptos" panose="020B0004020202020204" pitchFamily="34" charset="0"/>
            </a:endParaRPr>
          </a:p>
          <a:p>
            <a:pPr marL="457200">
              <a:lnSpc>
                <a:spcPct val="105000"/>
              </a:lnSpc>
              <a:spcAft>
                <a:spcPts val="800"/>
              </a:spcAft>
            </a:pPr>
            <a:r>
              <a:rPr lang="en-GB" sz="1100" dirty="0">
                <a:effectLst/>
                <a:latin typeface="Arial Narrow" panose="020B0606020202030204" pitchFamily="34" charset="0"/>
                <a:ea typeface="Aptos" panose="020B0004020202020204" pitchFamily="34" charset="0"/>
                <a:cs typeface="Aptos" panose="020B0004020202020204" pitchFamily="34" charset="0"/>
              </a:rPr>
              <a:t>The 23/24 annual complaints performance and service improvement report for residents living in homes owned and managed by Refuge</a:t>
            </a:r>
            <a:r>
              <a:rPr lang="en-GB" sz="1100" b="1" dirty="0">
                <a:effectLst/>
                <a:latin typeface="Arial Narrow" panose="020B0606020202030204" pitchFamily="34" charset="0"/>
                <a:ea typeface="Aptos" panose="020B0004020202020204" pitchFamily="34" charset="0"/>
                <a:cs typeface="Aptos" panose="020B0004020202020204" pitchFamily="34" charset="0"/>
              </a:rPr>
              <a:t>.</a:t>
            </a:r>
            <a:endParaRPr lang="en-GB" sz="1100" dirty="0">
              <a:effectLst/>
              <a:latin typeface="Aptos" panose="020B0004020202020204" pitchFamily="34" charset="0"/>
              <a:ea typeface="Aptos" panose="020B0004020202020204" pitchFamily="34" charset="0"/>
              <a:cs typeface="Aptos" panose="020B0004020202020204" pitchFamily="34" charset="0"/>
            </a:endParaRPr>
          </a:p>
          <a:p>
            <a:pPr indent="0">
              <a:lnSpc>
                <a:spcPct val="105000"/>
              </a:lnSpc>
              <a:spcAft>
                <a:spcPts val="800"/>
              </a:spcAft>
              <a:buNone/>
            </a:pPr>
            <a:r>
              <a:rPr lang="en-GB" sz="1100" dirty="0">
                <a:effectLst/>
                <a:latin typeface="Arial Narrow" panose="020B0606020202030204" pitchFamily="34" charset="0"/>
                <a:ea typeface="Aptos" panose="020B0004020202020204" pitchFamily="34" charset="0"/>
                <a:cs typeface="Aptos" panose="020B0004020202020204" pitchFamily="34" charset="0"/>
              </a:rPr>
              <a:t>•      An update to the complaints policy for residents living in homes owned and managed by Refuge to meet the requirements of the new Housing Ombudsman Complaint Handling Code 2024</a:t>
            </a:r>
            <a:endParaRPr lang="en-GB" sz="1100" dirty="0">
              <a:latin typeface="Aptos" panose="020B0004020202020204" pitchFamily="34" charset="0"/>
              <a:ea typeface="Aptos" panose="020B0004020202020204" pitchFamily="34" charset="0"/>
              <a:cs typeface="Aptos" panose="020B0004020202020204" pitchFamily="34" charset="0"/>
            </a:endParaRPr>
          </a:p>
          <a:p>
            <a:pPr marL="457200">
              <a:lnSpc>
                <a:spcPct val="105000"/>
              </a:lnSpc>
              <a:spcAft>
                <a:spcPts val="800"/>
              </a:spcAft>
            </a:pPr>
            <a:r>
              <a:rPr lang="en-GB" sz="1100" dirty="0">
                <a:effectLst/>
                <a:latin typeface="Arial Narrow" panose="020B0606020202030204" pitchFamily="34" charset="0"/>
                <a:ea typeface="Aptos" panose="020B0004020202020204" pitchFamily="34" charset="0"/>
                <a:cs typeface="Aptos" panose="020B0004020202020204" pitchFamily="34" charset="0"/>
              </a:rPr>
              <a:t>A self-assessment against the new Housing Ombudsman Complaint Handling Code 2024</a:t>
            </a:r>
            <a:endParaRPr lang="en-GB" sz="1100" dirty="0">
              <a:effectLst/>
              <a:latin typeface="Aptos" panose="020B0004020202020204" pitchFamily="34" charset="0"/>
              <a:ea typeface="Aptos" panose="020B0004020202020204" pitchFamily="34" charset="0"/>
              <a:cs typeface="Aptos" panose="020B0004020202020204" pitchFamily="34" charset="0"/>
            </a:endParaRPr>
          </a:p>
          <a:p>
            <a:pPr marL="0" indent="0">
              <a:lnSpc>
                <a:spcPct val="105000"/>
              </a:lnSpc>
              <a:spcAft>
                <a:spcPts val="800"/>
              </a:spcAft>
              <a:buNone/>
            </a:pPr>
            <a:r>
              <a:rPr lang="en-GB" sz="1100" dirty="0">
                <a:effectLst/>
                <a:latin typeface="Arial Narrow" panose="020B0606020202030204" pitchFamily="34" charset="0"/>
                <a:ea typeface="Aptos" panose="020B0004020202020204" pitchFamily="34" charset="0"/>
                <a:cs typeface="Aptos" panose="020B0004020202020204" pitchFamily="34" charset="0"/>
              </a:rPr>
              <a:t>Following feedback from the Housing Ombudsman Service, this information was re-presented covering the financial year 1 April 2023 to 31 March 2024.</a:t>
            </a:r>
            <a:endParaRPr lang="en-GB" sz="1100" dirty="0">
              <a:effectLst/>
              <a:latin typeface="Aptos" panose="020B0004020202020204" pitchFamily="34" charset="0"/>
              <a:ea typeface="Aptos" panose="020B0004020202020204" pitchFamily="34" charset="0"/>
              <a:cs typeface="Aptos" panose="020B0004020202020204" pitchFamily="34" charset="0"/>
            </a:endParaRPr>
          </a:p>
          <a:p>
            <a:pPr marL="0" indent="0">
              <a:lnSpc>
                <a:spcPct val="105000"/>
              </a:lnSpc>
              <a:spcAft>
                <a:spcPts val="800"/>
              </a:spcAft>
              <a:buNone/>
            </a:pPr>
            <a:r>
              <a:rPr lang="en-GB" sz="1100" dirty="0">
                <a:effectLst/>
                <a:latin typeface="Arial Narrow" panose="020B0606020202030204" pitchFamily="34" charset="0"/>
                <a:ea typeface="Aptos" panose="020B0004020202020204" pitchFamily="34" charset="0"/>
                <a:cs typeface="Aptos" panose="020B0004020202020204" pitchFamily="34" charset="0"/>
              </a:rPr>
              <a:t>The Member Responsible for Complaints (MRC) who provides additional assurance to the Board on the effectiveness of Refuge’s</a:t>
            </a:r>
            <a:r>
              <a:rPr lang="en-GB" sz="1100" b="1" dirty="0">
                <a:effectLst/>
                <a:latin typeface="Arial Narrow" panose="020B0606020202030204" pitchFamily="34" charset="0"/>
                <a:ea typeface="Aptos" panose="020B0004020202020204" pitchFamily="34" charset="0"/>
                <a:cs typeface="Aptos" panose="020B0004020202020204" pitchFamily="34" charset="0"/>
              </a:rPr>
              <a:t> </a:t>
            </a:r>
            <a:r>
              <a:rPr lang="en-GB" sz="1100" dirty="0">
                <a:effectLst/>
                <a:latin typeface="Arial Narrow" panose="020B0606020202030204" pitchFamily="34" charset="0"/>
                <a:ea typeface="Aptos" panose="020B0004020202020204" pitchFamily="34" charset="0"/>
                <a:cs typeface="Aptos" panose="020B0004020202020204" pitchFamily="34" charset="0"/>
              </a:rPr>
              <a:t>complaints system has considered and approved the self-assessment that Charity complies with all aspects of the Housing Ombudsman’s Complaint Handling Code 2024.</a:t>
            </a:r>
            <a:endParaRPr lang="en-GB" sz="1100" dirty="0">
              <a:effectLst/>
              <a:latin typeface="Aptos" panose="020B0004020202020204" pitchFamily="34" charset="0"/>
              <a:ea typeface="Aptos" panose="020B0004020202020204" pitchFamily="34" charset="0"/>
              <a:cs typeface="Aptos" panose="020B0004020202020204" pitchFamily="34" charset="0"/>
            </a:endParaRPr>
          </a:p>
          <a:p>
            <a:pPr marL="0" indent="0">
              <a:lnSpc>
                <a:spcPct val="105000"/>
              </a:lnSpc>
              <a:spcAft>
                <a:spcPts val="800"/>
              </a:spcAft>
              <a:buNone/>
            </a:pPr>
            <a:r>
              <a:rPr lang="en-GB" sz="1100" dirty="0">
                <a:effectLst/>
                <a:latin typeface="Arial Narrow" panose="020B0606020202030204" pitchFamily="34" charset="0"/>
                <a:ea typeface="Aptos" panose="020B0004020202020204" pitchFamily="34" charset="0"/>
                <a:cs typeface="Aptos" panose="020B0004020202020204" pitchFamily="34" charset="0"/>
              </a:rPr>
              <a:t>The Services and Safeguarding Committee has scrutinised the complaints data and information provided and provided an update in their committee report to Board. </a:t>
            </a:r>
            <a:endParaRPr lang="en-GB" sz="1100" dirty="0">
              <a:effectLst/>
              <a:latin typeface="Aptos" panose="020B0004020202020204" pitchFamily="34" charset="0"/>
              <a:ea typeface="Aptos" panose="020B0004020202020204" pitchFamily="34" charset="0"/>
              <a:cs typeface="Aptos" panose="020B0004020202020204" pitchFamily="34" charset="0"/>
            </a:endParaRPr>
          </a:p>
          <a:p>
            <a:pPr marL="0" indent="0">
              <a:lnSpc>
                <a:spcPct val="105000"/>
              </a:lnSpc>
              <a:spcAft>
                <a:spcPts val="800"/>
              </a:spcAft>
              <a:buNone/>
            </a:pPr>
            <a:r>
              <a:rPr lang="en-GB" sz="1100" dirty="0">
                <a:effectLst/>
                <a:latin typeface="Arial Narrow" panose="020B0606020202030204" pitchFamily="34" charset="0"/>
                <a:ea typeface="Aptos" panose="020B0004020202020204" pitchFamily="34" charset="0"/>
                <a:cs typeface="Aptos" panose="020B0004020202020204" pitchFamily="34" charset="0"/>
              </a:rPr>
              <a:t>Refuge adopts the Housing Ombudsman’s definition of a complaint as any expression of dissatisfaction. This gives the Board assurance that Refuge</a:t>
            </a:r>
            <a:r>
              <a:rPr lang="en-GB" sz="1100" dirty="0">
                <a:solidFill>
                  <a:srgbClr val="4EA72E"/>
                </a:solidFill>
                <a:effectLst/>
                <a:latin typeface="Arial Narrow" panose="020B0606020202030204" pitchFamily="34" charset="0"/>
                <a:ea typeface="Aptos" panose="020B0004020202020204" pitchFamily="34" charset="0"/>
                <a:cs typeface="Aptos" panose="020B0004020202020204" pitchFamily="34" charset="0"/>
              </a:rPr>
              <a:t> </a:t>
            </a:r>
            <a:r>
              <a:rPr lang="en-GB" sz="1100" dirty="0">
                <a:effectLst/>
                <a:latin typeface="Arial Narrow" panose="020B0606020202030204" pitchFamily="34" charset="0"/>
                <a:ea typeface="Aptos" panose="020B0004020202020204" pitchFamily="34" charset="0"/>
                <a:cs typeface="Aptos" panose="020B0004020202020204" pitchFamily="34" charset="0"/>
              </a:rPr>
              <a:t>are recording an accurate volume of complaints, as the Board does not believe that a low volume of complaints would be a positive sign. </a:t>
            </a:r>
            <a:endParaRPr lang="en-GB" sz="1100" dirty="0">
              <a:effectLst/>
              <a:latin typeface="Aptos" panose="020B0004020202020204" pitchFamily="34" charset="0"/>
              <a:ea typeface="Aptos" panose="020B0004020202020204" pitchFamily="34" charset="0"/>
              <a:cs typeface="Aptos" panose="020B0004020202020204" pitchFamily="34" charset="0"/>
            </a:endParaRPr>
          </a:p>
          <a:p>
            <a:pPr marL="0" indent="0">
              <a:lnSpc>
                <a:spcPct val="105000"/>
              </a:lnSpc>
              <a:spcAft>
                <a:spcPts val="800"/>
              </a:spcAft>
              <a:buNone/>
            </a:pPr>
            <a:r>
              <a:rPr lang="en-GB" sz="1100" dirty="0">
                <a:effectLst/>
                <a:latin typeface="Arial Narrow" panose="020B0606020202030204" pitchFamily="34" charset="0"/>
                <a:ea typeface="Aptos" panose="020B0004020202020204" pitchFamily="34" charset="0"/>
                <a:cs typeface="Aptos" panose="020B0004020202020204" pitchFamily="34" charset="0"/>
              </a:rPr>
              <a:t>Refuge’s values include ‘Build it together’, ‘Show we care’ and ‘Learn every day’ and we are committed to having a positive complaints culture using survivor feedback to continually improve our the quality of the services we deliver.</a:t>
            </a:r>
            <a:endParaRPr lang="en-GB" sz="1100" dirty="0">
              <a:effectLst/>
              <a:latin typeface="Aptos" panose="020B0004020202020204" pitchFamily="34" charset="0"/>
              <a:ea typeface="Aptos" panose="020B0004020202020204" pitchFamily="34" charset="0"/>
              <a:cs typeface="Aptos" panose="020B0004020202020204" pitchFamily="34" charset="0"/>
            </a:endParaRPr>
          </a:p>
          <a:p>
            <a:pPr marL="0" indent="0">
              <a:lnSpc>
                <a:spcPct val="105000"/>
              </a:lnSpc>
              <a:spcAft>
                <a:spcPts val="800"/>
              </a:spcAft>
              <a:buNone/>
            </a:pPr>
            <a:r>
              <a:rPr lang="en-GB" sz="1100" dirty="0">
                <a:effectLst/>
                <a:latin typeface="Arial Narrow" panose="020B0606020202030204" pitchFamily="34" charset="0"/>
                <a:ea typeface="Aptos" panose="020B0004020202020204" pitchFamily="34" charset="0"/>
                <a:cs typeface="Aptos" panose="020B0004020202020204" pitchFamily="34" charset="0"/>
              </a:rPr>
              <a:t>As a small provider owning and/or managing 72 units of accommodation the Board considers a summary of the complaints, and the lessons learned. Given the small number of accommodation units we own and/or manage we do not have enough complaints to learn from trends for these specific units although we do consider trends across all of our support and accommodation services as a whole. </a:t>
            </a:r>
            <a:endParaRPr lang="en-GB" sz="1100" dirty="0">
              <a:effectLst/>
              <a:latin typeface="Aptos" panose="020B0004020202020204" pitchFamily="34" charset="0"/>
              <a:ea typeface="Aptos" panose="020B0004020202020204" pitchFamily="34" charset="0"/>
              <a:cs typeface="Aptos" panose="020B0004020202020204" pitchFamily="34" charset="0"/>
            </a:endParaRPr>
          </a:p>
          <a:p>
            <a:pPr marL="0" indent="0">
              <a:lnSpc>
                <a:spcPct val="105000"/>
              </a:lnSpc>
              <a:spcAft>
                <a:spcPts val="800"/>
              </a:spcAft>
              <a:buNone/>
            </a:pPr>
            <a:r>
              <a:rPr lang="en-GB" sz="1100" dirty="0">
                <a:effectLst/>
                <a:latin typeface="Arial Narrow" panose="020B0606020202030204" pitchFamily="34" charset="0"/>
                <a:ea typeface="Aptos" panose="020B0004020202020204" pitchFamily="34" charset="0"/>
                <a:cs typeface="Aptos" panose="020B0004020202020204" pitchFamily="34" charset="0"/>
              </a:rPr>
              <a:t>Our learning from the complaints received from these 72 units of accommodation show that survivors can find living in refuges where they share facilities with other residents challenging and we are increasing our stock of self-contained and dispersed units to better meet the changing expectations and needs of survivors.</a:t>
            </a:r>
            <a:endParaRPr lang="en-GB" sz="1100" dirty="0">
              <a:effectLst/>
              <a:latin typeface="Aptos" panose="020B0004020202020204" pitchFamily="34" charset="0"/>
              <a:ea typeface="Aptos" panose="020B0004020202020204" pitchFamily="34" charset="0"/>
              <a:cs typeface="Aptos" panose="020B0004020202020204" pitchFamily="34" charset="0"/>
            </a:endParaRPr>
          </a:p>
          <a:p>
            <a:pPr lvl="1"/>
            <a:endParaRPr lang="en-GB" sz="1100" dirty="0"/>
          </a:p>
        </p:txBody>
      </p:sp>
      <p:sp>
        <p:nvSpPr>
          <p:cNvPr id="4" name="Title 3">
            <a:extLst>
              <a:ext uri="{FF2B5EF4-FFF2-40B4-BE49-F238E27FC236}">
                <a16:creationId xmlns:a16="http://schemas.microsoft.com/office/drawing/2014/main" id="{DA053875-67DA-776A-CF18-AB22B8D523CA}"/>
              </a:ext>
            </a:extLst>
          </p:cNvPr>
          <p:cNvSpPr>
            <a:spLocks noGrp="1"/>
          </p:cNvSpPr>
          <p:nvPr>
            <p:ph type="title"/>
          </p:nvPr>
        </p:nvSpPr>
        <p:spPr>
          <a:xfrm>
            <a:off x="838200" y="365125"/>
            <a:ext cx="10657114" cy="643939"/>
          </a:xfrm>
          <a:prstGeom prst="rect">
            <a:avLst/>
          </a:prstGeom>
        </p:spPr>
        <p:txBody>
          <a:bodyPr/>
          <a:lstStyle/>
          <a:p>
            <a:r>
              <a:rPr lang="en-GB" dirty="0">
                <a:latin typeface="Calibri" panose="020F0502020204030204" pitchFamily="34" charset="0"/>
                <a:ea typeface="Calibri" panose="020F0502020204030204" pitchFamily="34" charset="0"/>
                <a:cs typeface="Calibri" panose="020F0502020204030204" pitchFamily="34" charset="0"/>
              </a:rPr>
              <a:t>Governance Response</a:t>
            </a:r>
          </a:p>
        </p:txBody>
      </p:sp>
    </p:spTree>
    <p:extLst>
      <p:ext uri="{BB962C8B-B14F-4D97-AF65-F5344CB8AC3E}">
        <p14:creationId xmlns:p14="http://schemas.microsoft.com/office/powerpoint/2010/main" val="16372179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84698dd-df87-4cff-b5b9-02acd83159c8">
      <Terms xmlns="http://schemas.microsoft.com/office/infopath/2007/PartnerControls"/>
    </lcf76f155ced4ddcb4097134ff3c332f>
    <TaxCatchAll xmlns="b9a7c100-5641-4d00-98d4-db8114875b02"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FFE8ED42E7C7C4C9E9A38244388FF87" ma:contentTypeVersion="16" ma:contentTypeDescription="Create a new document." ma:contentTypeScope="" ma:versionID="cf8a9187e6ad356523d935317fd0be2d">
  <xsd:schema xmlns:xsd="http://www.w3.org/2001/XMLSchema" xmlns:xs="http://www.w3.org/2001/XMLSchema" xmlns:p="http://schemas.microsoft.com/office/2006/metadata/properties" xmlns:ns2="484698dd-df87-4cff-b5b9-02acd83159c8" xmlns:ns3="b9a7c100-5641-4d00-98d4-db8114875b02" targetNamespace="http://schemas.microsoft.com/office/2006/metadata/properties" ma:root="true" ma:fieldsID="c4398d7132c6809fbf4be76e6374d22a" ns2:_="" ns3:_="">
    <xsd:import namespace="484698dd-df87-4cff-b5b9-02acd83159c8"/>
    <xsd:import namespace="b9a7c100-5641-4d00-98d4-db8114875b0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4698dd-df87-4cff-b5b9-02acd83159c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4e7c9c6e-c1e5-46ca-8823-70a51703a83f"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9a7c100-5641-4d00-98d4-db8114875b0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d4b09aab-657b-4437-a85b-606c35bfa055}" ma:internalName="TaxCatchAll" ma:showField="CatchAllData" ma:web="b9a7c100-5641-4d00-98d4-db8114875b0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75E0F97-15B1-4B6A-9856-639DD31BF57C}">
  <ds:schemaRefs>
    <ds:schemaRef ds:uri="b9a7c100-5641-4d00-98d4-db8114875b02"/>
    <ds:schemaRef ds:uri="http://schemas.microsoft.com/office/2006/documentManagement/types"/>
    <ds:schemaRef ds:uri="http://purl.org/dc/elements/1.1/"/>
    <ds:schemaRef ds:uri="http://purl.org/dc/dcmitype/"/>
    <ds:schemaRef ds:uri="http://schemas.microsoft.com/office/2006/metadata/properties"/>
    <ds:schemaRef ds:uri="http://www.w3.org/XML/1998/namespace"/>
    <ds:schemaRef ds:uri="http://purl.org/dc/terms/"/>
    <ds:schemaRef ds:uri="http://schemas.microsoft.com/office/infopath/2007/PartnerControls"/>
    <ds:schemaRef ds:uri="http://schemas.openxmlformats.org/package/2006/metadata/core-properties"/>
    <ds:schemaRef ds:uri="484698dd-df87-4cff-b5b9-02acd83159c8"/>
  </ds:schemaRefs>
</ds:datastoreItem>
</file>

<file path=customXml/itemProps2.xml><?xml version="1.0" encoding="utf-8"?>
<ds:datastoreItem xmlns:ds="http://schemas.openxmlformats.org/officeDocument/2006/customXml" ds:itemID="{3DAFFB3A-2514-4B72-AD67-96CF91821785}">
  <ds:schemaRefs>
    <ds:schemaRef ds:uri="484698dd-df87-4cff-b5b9-02acd83159c8"/>
    <ds:schemaRef ds:uri="b9a7c100-5641-4d00-98d4-db8114875b0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346B9388-9F15-4DD6-9255-92B4C3471EB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Ion</Template>
  <TotalTime>98103</TotalTime>
  <Words>1011</Words>
  <Application>Microsoft Office PowerPoint</Application>
  <PresentationFormat>Widescreen</PresentationFormat>
  <Paragraphs>81</Paragraphs>
  <Slides>9</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Calibri</vt:lpstr>
      <vt:lpstr>Gibson</vt:lpstr>
      <vt:lpstr>Aptos</vt:lpstr>
      <vt:lpstr>Arial Narrow</vt:lpstr>
      <vt:lpstr>Gibson SemBd</vt:lpstr>
      <vt:lpstr>Arial</vt:lpstr>
      <vt:lpstr>Office Theme</vt:lpstr>
      <vt:lpstr>PowerPoint Presentation</vt:lpstr>
      <vt:lpstr>Refuge</vt:lpstr>
      <vt:lpstr>Complaints Summary April 2023 – March 2024</vt:lpstr>
      <vt:lpstr>PowerPoint Presentation</vt:lpstr>
      <vt:lpstr>Scope of report</vt:lpstr>
      <vt:lpstr> Complaint Handling Code Definitions</vt:lpstr>
      <vt:lpstr>Performance and Service Improvement Report Summary</vt:lpstr>
      <vt:lpstr>Complaint Categories</vt:lpstr>
      <vt:lpstr>Governance Response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Suzanne Waters</dc:creator>
  <cp:lastModifiedBy>Denise Brown</cp:lastModifiedBy>
  <cp:revision>286</cp:revision>
  <dcterms:created xsi:type="dcterms:W3CDTF">2020-10-12T15:07:58Z</dcterms:created>
  <dcterms:modified xsi:type="dcterms:W3CDTF">2025-04-14T12:09:56Z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0x010100EFFE8ED42E7C7C4C9E9A38244388FF87</vt:lpwstr>
  </property>
  <property fmtid="{D5CDD505-2E9C-101B-9397-08002B2CF9AE}" pid="3" name="MediaServiceImageTags">
    <vt:lpwstr/>
  </property>
</Properties>
</file>